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B69"/>
    <a:srgbClr val="ABD19E"/>
    <a:srgbClr val="A26CC4"/>
    <a:srgbClr val="91CBD3"/>
    <a:srgbClr val="70B5F4"/>
    <a:srgbClr val="FF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5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8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5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7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5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7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5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975EB-F8F3-49A3-9B7E-F6A45D62DDBA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8B2A-619A-4699-BFFE-D38BC52D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6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1">
                <a:lumMod val="44000"/>
                <a:lumOff val="56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 12"/>
          <p:cNvSpPr/>
          <p:nvPr/>
        </p:nvSpPr>
        <p:spPr>
          <a:xfrm rot="21412848">
            <a:off x="5723408" y="803331"/>
            <a:ext cx="1197483" cy="2208657"/>
          </a:xfrm>
          <a:prstGeom prst="parallelogram">
            <a:avLst>
              <a:gd name="adj" fmla="val 44090"/>
            </a:avLst>
          </a:prstGeom>
          <a:solidFill>
            <a:srgbClr val="45DB69"/>
          </a:solidFill>
          <a:ln w="41275">
            <a:solidFill>
              <a:schemeClr val="accent1">
                <a:shade val="50000"/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nut 9"/>
          <p:cNvSpPr/>
          <p:nvPr/>
        </p:nvSpPr>
        <p:spPr>
          <a:xfrm>
            <a:off x="4970713" y="3532159"/>
            <a:ext cx="1993392" cy="1901952"/>
          </a:xfrm>
          <a:prstGeom prst="donut">
            <a:avLst>
              <a:gd name="adj" fmla="val 16346"/>
            </a:avLst>
          </a:prstGeom>
          <a:solidFill>
            <a:srgbClr val="91CBD3"/>
          </a:solidFill>
          <a:ln w="34925">
            <a:solidFill>
              <a:schemeClr val="accent1">
                <a:shade val="50000"/>
                <a:alpha val="2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48177" y="4824248"/>
            <a:ext cx="4696553" cy="2017986"/>
          </a:xfrm>
          <a:custGeom>
            <a:avLst/>
            <a:gdLst>
              <a:gd name="connsiteX0" fmla="*/ 0 w 5538951"/>
              <a:gd name="connsiteY0" fmla="*/ 0 h 2017986"/>
              <a:gd name="connsiteX1" fmla="*/ 5538951 w 5538951"/>
              <a:gd name="connsiteY1" fmla="*/ 0 h 2017986"/>
              <a:gd name="connsiteX2" fmla="*/ 5538951 w 5538951"/>
              <a:gd name="connsiteY2" fmla="*/ 2017986 h 2017986"/>
              <a:gd name="connsiteX3" fmla="*/ 0 w 5538951"/>
              <a:gd name="connsiteY3" fmla="*/ 2017986 h 2017986"/>
              <a:gd name="connsiteX4" fmla="*/ 0 w 5538951"/>
              <a:gd name="connsiteY4" fmla="*/ 0 h 2017986"/>
              <a:gd name="connsiteX0" fmla="*/ 0 w 5538951"/>
              <a:gd name="connsiteY0" fmla="*/ 0 h 2017986"/>
              <a:gd name="connsiteX1" fmla="*/ 5538951 w 5538951"/>
              <a:gd name="connsiteY1" fmla="*/ 0 h 2017986"/>
              <a:gd name="connsiteX2" fmla="*/ 4372302 w 5538951"/>
              <a:gd name="connsiteY2" fmla="*/ 2007476 h 2017986"/>
              <a:gd name="connsiteX3" fmla="*/ 0 w 5538951"/>
              <a:gd name="connsiteY3" fmla="*/ 2017986 h 2017986"/>
              <a:gd name="connsiteX4" fmla="*/ 0 w 5538951"/>
              <a:gd name="connsiteY4" fmla="*/ 0 h 2017986"/>
              <a:gd name="connsiteX0" fmla="*/ 0 w 4877091"/>
              <a:gd name="connsiteY0" fmla="*/ 0 h 2017986"/>
              <a:gd name="connsiteX1" fmla="*/ 4877091 w 4877091"/>
              <a:gd name="connsiteY1" fmla="*/ 38100 h 2017986"/>
              <a:gd name="connsiteX2" fmla="*/ 4372302 w 4877091"/>
              <a:gd name="connsiteY2" fmla="*/ 2007476 h 2017986"/>
              <a:gd name="connsiteX3" fmla="*/ 0 w 4877091"/>
              <a:gd name="connsiteY3" fmla="*/ 2017986 h 2017986"/>
              <a:gd name="connsiteX4" fmla="*/ 0 w 4877091"/>
              <a:gd name="connsiteY4" fmla="*/ 0 h 2017986"/>
              <a:gd name="connsiteX0" fmla="*/ 0 w 4799225"/>
              <a:gd name="connsiteY0" fmla="*/ 0 h 2017986"/>
              <a:gd name="connsiteX1" fmla="*/ 4799225 w 4799225"/>
              <a:gd name="connsiteY1" fmla="*/ 19050 h 2017986"/>
              <a:gd name="connsiteX2" fmla="*/ 4372302 w 4799225"/>
              <a:gd name="connsiteY2" fmla="*/ 2007476 h 2017986"/>
              <a:gd name="connsiteX3" fmla="*/ 0 w 4799225"/>
              <a:gd name="connsiteY3" fmla="*/ 2017986 h 2017986"/>
              <a:gd name="connsiteX4" fmla="*/ 0 w 4799225"/>
              <a:gd name="connsiteY4" fmla="*/ 0 h 2017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9225" h="2017986">
                <a:moveTo>
                  <a:pt x="0" y="0"/>
                </a:moveTo>
                <a:lnTo>
                  <a:pt x="4799225" y="19050"/>
                </a:lnTo>
                <a:lnTo>
                  <a:pt x="4372302" y="2007476"/>
                </a:lnTo>
                <a:lnTo>
                  <a:pt x="0" y="2017986"/>
                </a:lnTo>
                <a:lnTo>
                  <a:pt x="0" y="0"/>
                </a:lnTo>
                <a:close/>
              </a:path>
            </a:pathLst>
          </a:custGeom>
          <a:solidFill>
            <a:srgbClr val="45DB69"/>
          </a:solidFill>
          <a:ln w="38100">
            <a:solidFill>
              <a:schemeClr val="accent1">
                <a:shade val="5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5204645" y="-428749"/>
            <a:ext cx="6569849" cy="8210550"/>
          </a:xfrm>
          <a:prstGeom prst="parallelogram">
            <a:avLst/>
          </a:prstGeom>
          <a:solidFill>
            <a:schemeClr val="accent6">
              <a:lumMod val="40000"/>
              <a:lumOff val="60000"/>
            </a:schemeClr>
          </a:solidFill>
          <a:ln w="117475" cap="flat">
            <a:solidFill>
              <a:schemeClr val="bg1">
                <a:alpha val="43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0685315" y="2485276"/>
            <a:ext cx="736380" cy="3614994"/>
          </a:xfrm>
          <a:prstGeom prst="line">
            <a:avLst/>
          </a:prstGeom>
          <a:ln w="57150">
            <a:solidFill>
              <a:srgbClr val="FFC000">
                <a:alpha val="5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116855" y="4435821"/>
            <a:ext cx="568567" cy="2993018"/>
          </a:xfrm>
          <a:prstGeom prst="line">
            <a:avLst/>
          </a:prstGeom>
          <a:ln w="57150">
            <a:solidFill>
              <a:schemeClr val="accent4">
                <a:alpha val="6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339758" y="164925"/>
            <a:ext cx="28648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dirty="0">
                <a:solidFill>
                  <a:srgbClr val="0D459D"/>
                </a:solidFill>
                <a:cs typeface="B Titr" panose="00000700000000000000" pitchFamily="2" charset="-78"/>
              </a:rPr>
              <a:t>دانشگاه فنی و حرفه ای استان لرستان</a:t>
            </a:r>
            <a:endParaRPr lang="en-US" sz="1600" dirty="0">
              <a:solidFill>
                <a:srgbClr val="0D459D"/>
              </a:solidFill>
              <a:cs typeface="B Titr" panose="000007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21511" y="513950"/>
            <a:ext cx="27831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dirty="0">
                <a:solidFill>
                  <a:srgbClr val="0D459D"/>
                </a:solidFill>
                <a:cs typeface="B Titr" panose="00000700000000000000" pitchFamily="2" charset="-78"/>
              </a:rPr>
              <a:t>آموزشکده فنی و حرفه ای پسران </a:t>
            </a:r>
            <a:r>
              <a:rPr lang="fa-IR" sz="1400" dirty="0" smtClean="0">
                <a:solidFill>
                  <a:srgbClr val="0D459D"/>
                </a:solidFill>
                <a:cs typeface="B Titr" panose="00000700000000000000" pitchFamily="2" charset="-78"/>
              </a:rPr>
              <a:t>بروجرد</a:t>
            </a:r>
            <a:endParaRPr lang="en-US" sz="1400" dirty="0">
              <a:solidFill>
                <a:srgbClr val="0D459D"/>
              </a:solidFill>
              <a:cs typeface="B Titr" panose="00000700000000000000" pitchFamily="2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8298" y="140201"/>
            <a:ext cx="852664" cy="1055277"/>
          </a:xfrm>
          <a:prstGeom prst="rect">
            <a:avLst/>
          </a:prstGeom>
          <a:pattFill prst="pct50">
            <a:fgClr>
              <a:srgbClr val="ABD19E"/>
            </a:fgClr>
            <a:bgClr>
              <a:schemeClr val="bg1"/>
            </a:bgClr>
          </a:pattFill>
        </p:spPr>
      </p:pic>
      <p:sp>
        <p:nvSpPr>
          <p:cNvPr id="15" name="Rectangle 14"/>
          <p:cNvSpPr/>
          <p:nvPr/>
        </p:nvSpPr>
        <p:spPr>
          <a:xfrm>
            <a:off x="316656" y="2000290"/>
            <a:ext cx="5602625" cy="95410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rtl="1"/>
            <a:r>
              <a:rPr lang="fa-IR" sz="2800" dirty="0" smtClean="0">
                <a:solidFill>
                  <a:srgbClr val="C00000"/>
                </a:solidFill>
                <a:cs typeface="B Titr" panose="00000700000000000000" pitchFamily="2" charset="-78"/>
              </a:rPr>
              <a:t>طراحی،نصب و راه اندازی سیستم های</a:t>
            </a:r>
          </a:p>
          <a:p>
            <a:pPr algn="ctr" rtl="1"/>
            <a:r>
              <a:rPr lang="fa-IR" sz="2800" dirty="0" smtClean="0">
                <a:solidFill>
                  <a:srgbClr val="C00000"/>
                </a:solidFill>
                <a:cs typeface="B Titr" panose="00000700000000000000" pitchFamily="2" charset="-78"/>
              </a:rPr>
              <a:t>آیفون‌های صوتی و تصویری</a:t>
            </a:r>
            <a:endParaRPr lang="en-US" sz="2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80602" y="1403651"/>
            <a:ext cx="1653817" cy="442429"/>
          </a:xfrm>
          <a:prstGeom prst="rect">
            <a:avLst/>
          </a:prstGeom>
          <a:solidFill>
            <a:srgbClr val="0A4798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pPr algn="r" rtl="1"/>
            <a:r>
              <a:rPr lang="fa-IR" sz="2275" dirty="0">
                <a:solidFill>
                  <a:schemeClr val="bg1"/>
                </a:solidFill>
                <a:cs typeface="B Titr" panose="00000700000000000000" pitchFamily="2" charset="-78"/>
              </a:rPr>
              <a:t>عنوان دوره :</a:t>
            </a:r>
            <a:endParaRPr lang="en-US" sz="2275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2270" y="288903"/>
            <a:ext cx="3569813" cy="31143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26" name="Group 25"/>
          <p:cNvGrpSpPr/>
          <p:nvPr/>
        </p:nvGrpSpPr>
        <p:grpSpPr>
          <a:xfrm>
            <a:off x="6655983" y="3645216"/>
            <a:ext cx="3170676" cy="2517790"/>
            <a:chOff x="6640978" y="3835974"/>
            <a:chExt cx="3170676" cy="2517790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5"/>
            <a:srcRect l="22108" t="5131" r="17507" b="4469"/>
            <a:stretch/>
          </p:blipFill>
          <p:spPr>
            <a:xfrm>
              <a:off x="8129809" y="3835974"/>
              <a:ext cx="1681845" cy="251779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6"/>
            <a:srcRect l="31543" t="17073" r="33199" b="18904"/>
            <a:stretch/>
          </p:blipFill>
          <p:spPr>
            <a:xfrm>
              <a:off x="6640978" y="3835974"/>
              <a:ext cx="1455821" cy="251779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0" name="Rectangle 19"/>
          <p:cNvSpPr/>
          <p:nvPr/>
        </p:nvSpPr>
        <p:spPr>
          <a:xfrm>
            <a:off x="1296057" y="3116660"/>
            <a:ext cx="3676006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rgbClr val="45DB69"/>
                </a:solidFill>
                <a:cs typeface="B Titr" panose="00000700000000000000" pitchFamily="2" charset="-78"/>
              </a:rPr>
              <a:t>مدرس دوره: مهندس رضا یگانه موسوی</a:t>
            </a:r>
          </a:p>
          <a:p>
            <a:pPr algn="ctr" rtl="1"/>
            <a:endParaRPr lang="fa-IR" sz="2800" dirty="0">
              <a:solidFill>
                <a:srgbClr val="0A4798"/>
              </a:solidFill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4008" y="3622049"/>
            <a:ext cx="44198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/>
            <a:r>
              <a:rPr lang="fa-IR" sz="2000" dirty="0">
                <a:ln>
                  <a:solidFill>
                    <a:prstClr val="black"/>
                  </a:solidFill>
                </a:ln>
                <a:solidFill>
                  <a:srgbClr val="45DB69"/>
                </a:solidFill>
                <a:cs typeface="B Titr" panose="00000700000000000000" pitchFamily="2" charset="-78"/>
              </a:rPr>
              <a:t>مدت دوره:12 </a:t>
            </a:r>
            <a:r>
              <a:rPr lang="fa-IR" sz="2000">
                <a:ln>
                  <a:solidFill>
                    <a:prstClr val="black"/>
                  </a:solidFill>
                </a:ln>
                <a:solidFill>
                  <a:srgbClr val="45DB69"/>
                </a:solidFill>
                <a:cs typeface="B Titr" panose="00000700000000000000" pitchFamily="2" charset="-78"/>
              </a:rPr>
              <a:t>ساعت     </a:t>
            </a:r>
            <a:r>
              <a:rPr lang="fa-IR" sz="2000" smtClean="0">
                <a:ln>
                  <a:solidFill>
                    <a:prstClr val="black"/>
                  </a:solidFill>
                </a:ln>
                <a:solidFill>
                  <a:srgbClr val="45DB69"/>
                </a:solidFill>
                <a:cs typeface="B Titr" panose="00000700000000000000" pitchFamily="2" charset="-78"/>
              </a:rPr>
              <a:t>هزینه:140/000  </a:t>
            </a:r>
            <a:r>
              <a:rPr lang="fa-IR" sz="2000" dirty="0">
                <a:ln>
                  <a:solidFill>
                    <a:prstClr val="black"/>
                  </a:solidFill>
                </a:ln>
                <a:solidFill>
                  <a:srgbClr val="45DB69"/>
                </a:solidFill>
                <a:cs typeface="B Titr" panose="00000700000000000000" pitchFamily="2" charset="-78"/>
              </a:rPr>
              <a:t>تومان  </a:t>
            </a:r>
            <a:endParaRPr lang="en-US" sz="2000" dirty="0">
              <a:ln>
                <a:solidFill>
                  <a:prstClr val="black"/>
                </a:solidFill>
              </a:ln>
              <a:solidFill>
                <a:srgbClr val="45DB69"/>
              </a:solidFill>
              <a:cs typeface="B Titr" panose="000007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8094" y="4128794"/>
            <a:ext cx="46090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000" dirty="0" smtClean="0">
                <a:cs typeface="B Titr" panose="00000700000000000000" pitchFamily="2" charset="-78"/>
              </a:rPr>
              <a:t>ثبت نام از تاریخ 1402/04/20  تا  1402/04/31</a:t>
            </a:r>
            <a:endParaRPr lang="fa-IR" sz="2000" dirty="0">
              <a:cs typeface="B Titr" panose="00000700000000000000" pitchFamily="2" charset="-78"/>
            </a:endParaRPr>
          </a:p>
          <a:p>
            <a:pPr algn="r" rtl="1"/>
            <a:endParaRPr lang="fa-IR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5314" y="5301177"/>
            <a:ext cx="65592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US" sz="2000" dirty="0">
                <a:solidFill>
                  <a:srgbClr val="C00000"/>
                </a:solidFill>
                <a:cs typeface="B Titr" panose="00000700000000000000" pitchFamily="2" charset="-78"/>
              </a:rPr>
              <a:t>https://p-borujerd.tvu.ac.ir/fa/form_data/add/form_id=7350</a:t>
            </a:r>
          </a:p>
          <a:p>
            <a:pPr algn="r" rtl="1"/>
            <a:endParaRPr lang="fa-IR" sz="2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464" y="4714611"/>
            <a:ext cx="5882278" cy="307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400" dirty="0">
                <a:solidFill>
                  <a:srgbClr val="7030A0"/>
                </a:solidFill>
                <a:cs typeface="B Titr" panose="00000700000000000000" pitchFamily="2" charset="-78"/>
              </a:rPr>
              <a:t>جهت کسب اطلاعات بیشتر با شماره 09381337600 مهندس خدایی تماس حاصل فرمایید</a:t>
            </a:r>
            <a:endParaRPr lang="fa-IR" sz="60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41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17</cp:revision>
  <dcterms:created xsi:type="dcterms:W3CDTF">2023-05-28T05:24:59Z</dcterms:created>
  <dcterms:modified xsi:type="dcterms:W3CDTF">2023-07-11T05:01:05Z</dcterms:modified>
</cp:coreProperties>
</file>