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6256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A27"/>
    <a:srgbClr val="E85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2" d="100"/>
          <a:sy n="52" d="100"/>
        </p:scale>
        <p:origin x="1404" y="96"/>
      </p:cViewPr>
      <p:guideLst>
        <p:guide orient="horz" pos="384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8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7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3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3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5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1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0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3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2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7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2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95B5B-334B-4EC6-B86F-360A85C7B35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5D2D0-A408-42A5-8593-2FBAD16A9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4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10059" y="3793067"/>
            <a:ext cx="8865851" cy="16797867"/>
          </a:xfrm>
          <a:custGeom>
            <a:avLst/>
            <a:gdLst>
              <a:gd name="connsiteX0" fmla="*/ 0 w 1162050"/>
              <a:gd name="connsiteY0" fmla="*/ 0 h 6877050"/>
              <a:gd name="connsiteX1" fmla="*/ 1162050 w 1162050"/>
              <a:gd name="connsiteY1" fmla="*/ 0 h 6877050"/>
              <a:gd name="connsiteX2" fmla="*/ 1162050 w 1162050"/>
              <a:gd name="connsiteY2" fmla="*/ 6877050 h 6877050"/>
              <a:gd name="connsiteX3" fmla="*/ 0 w 1162050"/>
              <a:gd name="connsiteY3" fmla="*/ 6877050 h 6877050"/>
              <a:gd name="connsiteX4" fmla="*/ 0 w 1162050"/>
              <a:gd name="connsiteY4" fmla="*/ 0 h 6877050"/>
              <a:gd name="connsiteX0" fmla="*/ 0 w 1162050"/>
              <a:gd name="connsiteY0" fmla="*/ 0 h 6877050"/>
              <a:gd name="connsiteX1" fmla="*/ 1162050 w 1162050"/>
              <a:gd name="connsiteY1" fmla="*/ 0 h 6877050"/>
              <a:gd name="connsiteX2" fmla="*/ 1162050 w 1162050"/>
              <a:gd name="connsiteY2" fmla="*/ 6877050 h 6877050"/>
              <a:gd name="connsiteX3" fmla="*/ 171450 w 1162050"/>
              <a:gd name="connsiteY3" fmla="*/ 6877050 h 6877050"/>
              <a:gd name="connsiteX4" fmla="*/ 0 w 1162050"/>
              <a:gd name="connsiteY4" fmla="*/ 0 h 6877050"/>
              <a:gd name="connsiteX0" fmla="*/ 0 w 4572000"/>
              <a:gd name="connsiteY0" fmla="*/ 0 h 7086600"/>
              <a:gd name="connsiteX1" fmla="*/ 1162050 w 4572000"/>
              <a:gd name="connsiteY1" fmla="*/ 0 h 7086600"/>
              <a:gd name="connsiteX2" fmla="*/ 4572000 w 4572000"/>
              <a:gd name="connsiteY2" fmla="*/ 7086600 h 7086600"/>
              <a:gd name="connsiteX3" fmla="*/ 171450 w 4572000"/>
              <a:gd name="connsiteY3" fmla="*/ 6877050 h 7086600"/>
              <a:gd name="connsiteX4" fmla="*/ 0 w 4572000"/>
              <a:gd name="connsiteY4" fmla="*/ 0 h 7086600"/>
              <a:gd name="connsiteX0" fmla="*/ 0 w 4572000"/>
              <a:gd name="connsiteY0" fmla="*/ 0 h 7086600"/>
              <a:gd name="connsiteX1" fmla="*/ 1162050 w 4572000"/>
              <a:gd name="connsiteY1" fmla="*/ 0 h 7086600"/>
              <a:gd name="connsiteX2" fmla="*/ 4572000 w 4572000"/>
              <a:gd name="connsiteY2" fmla="*/ 7086600 h 7086600"/>
              <a:gd name="connsiteX3" fmla="*/ 3943350 w 4572000"/>
              <a:gd name="connsiteY3" fmla="*/ 7086600 h 7086600"/>
              <a:gd name="connsiteX4" fmla="*/ 0 w 4572000"/>
              <a:gd name="connsiteY4" fmla="*/ 0 h 7086600"/>
              <a:gd name="connsiteX0" fmla="*/ 0 w 4076700"/>
              <a:gd name="connsiteY0" fmla="*/ 0 h 7086600"/>
              <a:gd name="connsiteX1" fmla="*/ 666750 w 4076700"/>
              <a:gd name="connsiteY1" fmla="*/ 0 h 7086600"/>
              <a:gd name="connsiteX2" fmla="*/ 4076700 w 4076700"/>
              <a:gd name="connsiteY2" fmla="*/ 7086600 h 7086600"/>
              <a:gd name="connsiteX3" fmla="*/ 3448050 w 4076700"/>
              <a:gd name="connsiteY3" fmla="*/ 7086600 h 7086600"/>
              <a:gd name="connsiteX4" fmla="*/ 0 w 4076700"/>
              <a:gd name="connsiteY4" fmla="*/ 0 h 7086600"/>
              <a:gd name="connsiteX0" fmla="*/ 0 w 3752850"/>
              <a:gd name="connsiteY0" fmla="*/ 0 h 7105650"/>
              <a:gd name="connsiteX1" fmla="*/ 342900 w 3752850"/>
              <a:gd name="connsiteY1" fmla="*/ 19050 h 7105650"/>
              <a:gd name="connsiteX2" fmla="*/ 3752850 w 3752850"/>
              <a:gd name="connsiteY2" fmla="*/ 7105650 h 7105650"/>
              <a:gd name="connsiteX3" fmla="*/ 3124200 w 3752850"/>
              <a:gd name="connsiteY3" fmla="*/ 7105650 h 7105650"/>
              <a:gd name="connsiteX4" fmla="*/ 0 w 3752850"/>
              <a:gd name="connsiteY4" fmla="*/ 0 h 7105650"/>
              <a:gd name="connsiteX0" fmla="*/ 0 w 3752850"/>
              <a:gd name="connsiteY0" fmla="*/ 0 h 7124700"/>
              <a:gd name="connsiteX1" fmla="*/ 342900 w 3752850"/>
              <a:gd name="connsiteY1" fmla="*/ 19050 h 7124700"/>
              <a:gd name="connsiteX2" fmla="*/ 3752850 w 3752850"/>
              <a:gd name="connsiteY2" fmla="*/ 7105650 h 7124700"/>
              <a:gd name="connsiteX3" fmla="*/ 2457450 w 3752850"/>
              <a:gd name="connsiteY3" fmla="*/ 7124700 h 7124700"/>
              <a:gd name="connsiteX4" fmla="*/ 0 w 3752850"/>
              <a:gd name="connsiteY4" fmla="*/ 0 h 7124700"/>
              <a:gd name="connsiteX0" fmla="*/ 0 w 3752850"/>
              <a:gd name="connsiteY0" fmla="*/ 0 h 7124700"/>
              <a:gd name="connsiteX1" fmla="*/ 323850 w 3752850"/>
              <a:gd name="connsiteY1" fmla="*/ 0 h 7124700"/>
              <a:gd name="connsiteX2" fmla="*/ 3752850 w 3752850"/>
              <a:gd name="connsiteY2" fmla="*/ 7105650 h 7124700"/>
              <a:gd name="connsiteX3" fmla="*/ 2457450 w 3752850"/>
              <a:gd name="connsiteY3" fmla="*/ 7124700 h 7124700"/>
              <a:gd name="connsiteX4" fmla="*/ 0 w 3752850"/>
              <a:gd name="connsiteY4" fmla="*/ 0 h 7124700"/>
              <a:gd name="connsiteX0" fmla="*/ 0 w 3733996"/>
              <a:gd name="connsiteY0" fmla="*/ 0 h 7124700"/>
              <a:gd name="connsiteX1" fmla="*/ 304996 w 3733996"/>
              <a:gd name="connsiteY1" fmla="*/ 0 h 7124700"/>
              <a:gd name="connsiteX2" fmla="*/ 3733996 w 3733996"/>
              <a:gd name="connsiteY2" fmla="*/ 7105650 h 7124700"/>
              <a:gd name="connsiteX3" fmla="*/ 2438596 w 3733996"/>
              <a:gd name="connsiteY3" fmla="*/ 7124700 h 7124700"/>
              <a:gd name="connsiteX4" fmla="*/ 0 w 3733996"/>
              <a:gd name="connsiteY4" fmla="*/ 0 h 7124700"/>
              <a:gd name="connsiteX0" fmla="*/ 0 w 3740281"/>
              <a:gd name="connsiteY0" fmla="*/ 3159 h 7124700"/>
              <a:gd name="connsiteX1" fmla="*/ 311281 w 3740281"/>
              <a:gd name="connsiteY1" fmla="*/ 0 h 7124700"/>
              <a:gd name="connsiteX2" fmla="*/ 3740281 w 3740281"/>
              <a:gd name="connsiteY2" fmla="*/ 7105650 h 7124700"/>
              <a:gd name="connsiteX3" fmla="*/ 2444881 w 3740281"/>
              <a:gd name="connsiteY3" fmla="*/ 7124700 h 7124700"/>
              <a:gd name="connsiteX4" fmla="*/ 0 w 3740281"/>
              <a:gd name="connsiteY4" fmla="*/ 3159 h 712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0281" h="7124700">
                <a:moveTo>
                  <a:pt x="0" y="3159"/>
                </a:moveTo>
                <a:lnTo>
                  <a:pt x="311281" y="0"/>
                </a:lnTo>
                <a:lnTo>
                  <a:pt x="3740281" y="7105650"/>
                </a:lnTo>
                <a:lnTo>
                  <a:pt x="2444881" y="7124700"/>
                </a:lnTo>
                <a:lnTo>
                  <a:pt x="0" y="3159"/>
                </a:lnTo>
                <a:close/>
              </a:path>
            </a:pathLst>
          </a:custGeom>
          <a:solidFill>
            <a:srgbClr val="FAEA27"/>
          </a:solidFill>
          <a:ln>
            <a:noFill/>
          </a:ln>
          <a:effectLst>
            <a:glow rad="127000">
              <a:schemeClr val="bg1">
                <a:alpha val="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reflection endPos="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7" name="Rectangle 3"/>
          <p:cNvSpPr/>
          <p:nvPr/>
        </p:nvSpPr>
        <p:spPr>
          <a:xfrm>
            <a:off x="2028275" y="3883378"/>
            <a:ext cx="6460968" cy="16797867"/>
          </a:xfrm>
          <a:custGeom>
            <a:avLst/>
            <a:gdLst>
              <a:gd name="connsiteX0" fmla="*/ 0 w 1162050"/>
              <a:gd name="connsiteY0" fmla="*/ 0 h 6877050"/>
              <a:gd name="connsiteX1" fmla="*/ 1162050 w 1162050"/>
              <a:gd name="connsiteY1" fmla="*/ 0 h 6877050"/>
              <a:gd name="connsiteX2" fmla="*/ 1162050 w 1162050"/>
              <a:gd name="connsiteY2" fmla="*/ 6877050 h 6877050"/>
              <a:gd name="connsiteX3" fmla="*/ 0 w 1162050"/>
              <a:gd name="connsiteY3" fmla="*/ 6877050 h 6877050"/>
              <a:gd name="connsiteX4" fmla="*/ 0 w 1162050"/>
              <a:gd name="connsiteY4" fmla="*/ 0 h 6877050"/>
              <a:gd name="connsiteX0" fmla="*/ 0 w 1162050"/>
              <a:gd name="connsiteY0" fmla="*/ 0 h 6877050"/>
              <a:gd name="connsiteX1" fmla="*/ 1162050 w 1162050"/>
              <a:gd name="connsiteY1" fmla="*/ 0 h 6877050"/>
              <a:gd name="connsiteX2" fmla="*/ 1162050 w 1162050"/>
              <a:gd name="connsiteY2" fmla="*/ 6877050 h 6877050"/>
              <a:gd name="connsiteX3" fmla="*/ 171450 w 1162050"/>
              <a:gd name="connsiteY3" fmla="*/ 6877050 h 6877050"/>
              <a:gd name="connsiteX4" fmla="*/ 0 w 1162050"/>
              <a:gd name="connsiteY4" fmla="*/ 0 h 6877050"/>
              <a:gd name="connsiteX0" fmla="*/ 0 w 4572000"/>
              <a:gd name="connsiteY0" fmla="*/ 0 h 7086600"/>
              <a:gd name="connsiteX1" fmla="*/ 1162050 w 4572000"/>
              <a:gd name="connsiteY1" fmla="*/ 0 h 7086600"/>
              <a:gd name="connsiteX2" fmla="*/ 4572000 w 4572000"/>
              <a:gd name="connsiteY2" fmla="*/ 7086600 h 7086600"/>
              <a:gd name="connsiteX3" fmla="*/ 171450 w 4572000"/>
              <a:gd name="connsiteY3" fmla="*/ 6877050 h 7086600"/>
              <a:gd name="connsiteX4" fmla="*/ 0 w 4572000"/>
              <a:gd name="connsiteY4" fmla="*/ 0 h 7086600"/>
              <a:gd name="connsiteX0" fmla="*/ 0 w 4572000"/>
              <a:gd name="connsiteY0" fmla="*/ 0 h 7086600"/>
              <a:gd name="connsiteX1" fmla="*/ 1162050 w 4572000"/>
              <a:gd name="connsiteY1" fmla="*/ 0 h 7086600"/>
              <a:gd name="connsiteX2" fmla="*/ 4572000 w 4572000"/>
              <a:gd name="connsiteY2" fmla="*/ 7086600 h 7086600"/>
              <a:gd name="connsiteX3" fmla="*/ 3943350 w 4572000"/>
              <a:gd name="connsiteY3" fmla="*/ 7086600 h 7086600"/>
              <a:gd name="connsiteX4" fmla="*/ 0 w 4572000"/>
              <a:gd name="connsiteY4" fmla="*/ 0 h 7086600"/>
              <a:gd name="connsiteX0" fmla="*/ 0 w 4076700"/>
              <a:gd name="connsiteY0" fmla="*/ 0 h 7086600"/>
              <a:gd name="connsiteX1" fmla="*/ 666750 w 4076700"/>
              <a:gd name="connsiteY1" fmla="*/ 0 h 7086600"/>
              <a:gd name="connsiteX2" fmla="*/ 4076700 w 4076700"/>
              <a:gd name="connsiteY2" fmla="*/ 7086600 h 7086600"/>
              <a:gd name="connsiteX3" fmla="*/ 3448050 w 4076700"/>
              <a:gd name="connsiteY3" fmla="*/ 7086600 h 7086600"/>
              <a:gd name="connsiteX4" fmla="*/ 0 w 4076700"/>
              <a:gd name="connsiteY4" fmla="*/ 0 h 7086600"/>
              <a:gd name="connsiteX0" fmla="*/ 0 w 3752850"/>
              <a:gd name="connsiteY0" fmla="*/ 0 h 7105650"/>
              <a:gd name="connsiteX1" fmla="*/ 342900 w 3752850"/>
              <a:gd name="connsiteY1" fmla="*/ 19050 h 7105650"/>
              <a:gd name="connsiteX2" fmla="*/ 3752850 w 3752850"/>
              <a:gd name="connsiteY2" fmla="*/ 7105650 h 7105650"/>
              <a:gd name="connsiteX3" fmla="*/ 3124200 w 3752850"/>
              <a:gd name="connsiteY3" fmla="*/ 7105650 h 7105650"/>
              <a:gd name="connsiteX4" fmla="*/ 0 w 3752850"/>
              <a:gd name="connsiteY4" fmla="*/ 0 h 7105650"/>
              <a:gd name="connsiteX0" fmla="*/ 0 w 3752850"/>
              <a:gd name="connsiteY0" fmla="*/ 0 h 7124700"/>
              <a:gd name="connsiteX1" fmla="*/ 342900 w 3752850"/>
              <a:gd name="connsiteY1" fmla="*/ 19050 h 7124700"/>
              <a:gd name="connsiteX2" fmla="*/ 3752850 w 3752850"/>
              <a:gd name="connsiteY2" fmla="*/ 7105650 h 7124700"/>
              <a:gd name="connsiteX3" fmla="*/ 2457450 w 3752850"/>
              <a:gd name="connsiteY3" fmla="*/ 7124700 h 7124700"/>
              <a:gd name="connsiteX4" fmla="*/ 0 w 3752850"/>
              <a:gd name="connsiteY4" fmla="*/ 0 h 7124700"/>
              <a:gd name="connsiteX0" fmla="*/ 0 w 3752850"/>
              <a:gd name="connsiteY0" fmla="*/ 0 h 7124700"/>
              <a:gd name="connsiteX1" fmla="*/ 1219200 w 3752850"/>
              <a:gd name="connsiteY1" fmla="*/ 38100 h 7124700"/>
              <a:gd name="connsiteX2" fmla="*/ 3752850 w 3752850"/>
              <a:gd name="connsiteY2" fmla="*/ 7105650 h 7124700"/>
              <a:gd name="connsiteX3" fmla="*/ 2457450 w 3752850"/>
              <a:gd name="connsiteY3" fmla="*/ 7124700 h 7124700"/>
              <a:gd name="connsiteX4" fmla="*/ 0 w 3752850"/>
              <a:gd name="connsiteY4" fmla="*/ 0 h 7124700"/>
              <a:gd name="connsiteX0" fmla="*/ 0 w 2876550"/>
              <a:gd name="connsiteY0" fmla="*/ 19050 h 7086600"/>
              <a:gd name="connsiteX1" fmla="*/ 342900 w 2876550"/>
              <a:gd name="connsiteY1" fmla="*/ 0 h 7086600"/>
              <a:gd name="connsiteX2" fmla="*/ 2876550 w 2876550"/>
              <a:gd name="connsiteY2" fmla="*/ 7067550 h 7086600"/>
              <a:gd name="connsiteX3" fmla="*/ 1581150 w 2876550"/>
              <a:gd name="connsiteY3" fmla="*/ 7086600 h 7086600"/>
              <a:gd name="connsiteX4" fmla="*/ 0 w 2876550"/>
              <a:gd name="connsiteY4" fmla="*/ 19050 h 7086600"/>
              <a:gd name="connsiteX0" fmla="*/ 0 w 2876550"/>
              <a:gd name="connsiteY0" fmla="*/ 19050 h 7086600"/>
              <a:gd name="connsiteX1" fmla="*/ 457200 w 2876550"/>
              <a:gd name="connsiteY1" fmla="*/ 0 h 7086600"/>
              <a:gd name="connsiteX2" fmla="*/ 2876550 w 2876550"/>
              <a:gd name="connsiteY2" fmla="*/ 7067550 h 7086600"/>
              <a:gd name="connsiteX3" fmla="*/ 1581150 w 2876550"/>
              <a:gd name="connsiteY3" fmla="*/ 7086600 h 7086600"/>
              <a:gd name="connsiteX4" fmla="*/ 0 w 2876550"/>
              <a:gd name="connsiteY4" fmla="*/ 19050 h 7086600"/>
              <a:gd name="connsiteX0" fmla="*/ 0 w 2845127"/>
              <a:gd name="connsiteY0" fmla="*/ 3338 h 7086600"/>
              <a:gd name="connsiteX1" fmla="*/ 425777 w 2845127"/>
              <a:gd name="connsiteY1" fmla="*/ 0 h 7086600"/>
              <a:gd name="connsiteX2" fmla="*/ 2845127 w 2845127"/>
              <a:gd name="connsiteY2" fmla="*/ 7067550 h 7086600"/>
              <a:gd name="connsiteX3" fmla="*/ 1549727 w 2845127"/>
              <a:gd name="connsiteY3" fmla="*/ 7086600 h 7086600"/>
              <a:gd name="connsiteX4" fmla="*/ 0 w 2845127"/>
              <a:gd name="connsiteY4" fmla="*/ 3338 h 7086600"/>
              <a:gd name="connsiteX0" fmla="*/ 0 w 2725721"/>
              <a:gd name="connsiteY0" fmla="*/ 3338 h 7086600"/>
              <a:gd name="connsiteX1" fmla="*/ 306371 w 2725721"/>
              <a:gd name="connsiteY1" fmla="*/ 0 h 7086600"/>
              <a:gd name="connsiteX2" fmla="*/ 2725721 w 2725721"/>
              <a:gd name="connsiteY2" fmla="*/ 7067550 h 7086600"/>
              <a:gd name="connsiteX3" fmla="*/ 1430321 w 2725721"/>
              <a:gd name="connsiteY3" fmla="*/ 7086600 h 7086600"/>
              <a:gd name="connsiteX4" fmla="*/ 0 w 2725721"/>
              <a:gd name="connsiteY4" fmla="*/ 3338 h 708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21" h="7086600">
                <a:moveTo>
                  <a:pt x="0" y="3338"/>
                </a:moveTo>
                <a:lnTo>
                  <a:pt x="306371" y="0"/>
                </a:lnTo>
                <a:lnTo>
                  <a:pt x="2725721" y="7067550"/>
                </a:lnTo>
                <a:lnTo>
                  <a:pt x="1430321" y="7086600"/>
                </a:lnTo>
                <a:lnTo>
                  <a:pt x="0" y="3338"/>
                </a:lnTo>
                <a:close/>
              </a:path>
            </a:pathLst>
          </a:custGeom>
          <a:solidFill>
            <a:schemeClr val="accent2">
              <a:alpha val="62000"/>
            </a:schemeClr>
          </a:solidFill>
          <a:ln>
            <a:noFill/>
          </a:ln>
          <a:effectLst>
            <a:glow rad="127000">
              <a:schemeClr val="bg1">
                <a:alpha val="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reflection endPos="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8" name="Rectangle 3"/>
          <p:cNvSpPr/>
          <p:nvPr/>
        </p:nvSpPr>
        <p:spPr>
          <a:xfrm rot="13811697">
            <a:off x="4280662" y="-12789717"/>
            <a:ext cx="6980015" cy="17434548"/>
          </a:xfrm>
          <a:custGeom>
            <a:avLst/>
            <a:gdLst>
              <a:gd name="connsiteX0" fmla="*/ 0 w 1162050"/>
              <a:gd name="connsiteY0" fmla="*/ 0 h 6877050"/>
              <a:gd name="connsiteX1" fmla="*/ 1162050 w 1162050"/>
              <a:gd name="connsiteY1" fmla="*/ 0 h 6877050"/>
              <a:gd name="connsiteX2" fmla="*/ 1162050 w 1162050"/>
              <a:gd name="connsiteY2" fmla="*/ 6877050 h 6877050"/>
              <a:gd name="connsiteX3" fmla="*/ 0 w 1162050"/>
              <a:gd name="connsiteY3" fmla="*/ 6877050 h 6877050"/>
              <a:gd name="connsiteX4" fmla="*/ 0 w 1162050"/>
              <a:gd name="connsiteY4" fmla="*/ 0 h 6877050"/>
              <a:gd name="connsiteX0" fmla="*/ 0 w 1162050"/>
              <a:gd name="connsiteY0" fmla="*/ 0 h 6877050"/>
              <a:gd name="connsiteX1" fmla="*/ 1162050 w 1162050"/>
              <a:gd name="connsiteY1" fmla="*/ 0 h 6877050"/>
              <a:gd name="connsiteX2" fmla="*/ 1162050 w 1162050"/>
              <a:gd name="connsiteY2" fmla="*/ 6877050 h 6877050"/>
              <a:gd name="connsiteX3" fmla="*/ 171450 w 1162050"/>
              <a:gd name="connsiteY3" fmla="*/ 6877050 h 6877050"/>
              <a:gd name="connsiteX4" fmla="*/ 0 w 1162050"/>
              <a:gd name="connsiteY4" fmla="*/ 0 h 6877050"/>
              <a:gd name="connsiteX0" fmla="*/ 0 w 4572000"/>
              <a:gd name="connsiteY0" fmla="*/ 0 h 7086600"/>
              <a:gd name="connsiteX1" fmla="*/ 1162050 w 4572000"/>
              <a:gd name="connsiteY1" fmla="*/ 0 h 7086600"/>
              <a:gd name="connsiteX2" fmla="*/ 4572000 w 4572000"/>
              <a:gd name="connsiteY2" fmla="*/ 7086600 h 7086600"/>
              <a:gd name="connsiteX3" fmla="*/ 171450 w 4572000"/>
              <a:gd name="connsiteY3" fmla="*/ 6877050 h 7086600"/>
              <a:gd name="connsiteX4" fmla="*/ 0 w 4572000"/>
              <a:gd name="connsiteY4" fmla="*/ 0 h 7086600"/>
              <a:gd name="connsiteX0" fmla="*/ 0 w 4572000"/>
              <a:gd name="connsiteY0" fmla="*/ 0 h 7086600"/>
              <a:gd name="connsiteX1" fmla="*/ 1162050 w 4572000"/>
              <a:gd name="connsiteY1" fmla="*/ 0 h 7086600"/>
              <a:gd name="connsiteX2" fmla="*/ 4572000 w 4572000"/>
              <a:gd name="connsiteY2" fmla="*/ 7086600 h 7086600"/>
              <a:gd name="connsiteX3" fmla="*/ 3943350 w 4572000"/>
              <a:gd name="connsiteY3" fmla="*/ 7086600 h 7086600"/>
              <a:gd name="connsiteX4" fmla="*/ 0 w 4572000"/>
              <a:gd name="connsiteY4" fmla="*/ 0 h 7086600"/>
              <a:gd name="connsiteX0" fmla="*/ 0 w 4076700"/>
              <a:gd name="connsiteY0" fmla="*/ 0 h 7086600"/>
              <a:gd name="connsiteX1" fmla="*/ 666750 w 4076700"/>
              <a:gd name="connsiteY1" fmla="*/ 0 h 7086600"/>
              <a:gd name="connsiteX2" fmla="*/ 4076700 w 4076700"/>
              <a:gd name="connsiteY2" fmla="*/ 7086600 h 7086600"/>
              <a:gd name="connsiteX3" fmla="*/ 3448050 w 4076700"/>
              <a:gd name="connsiteY3" fmla="*/ 7086600 h 7086600"/>
              <a:gd name="connsiteX4" fmla="*/ 0 w 4076700"/>
              <a:gd name="connsiteY4" fmla="*/ 0 h 7086600"/>
              <a:gd name="connsiteX0" fmla="*/ 0 w 3752850"/>
              <a:gd name="connsiteY0" fmla="*/ 0 h 7105650"/>
              <a:gd name="connsiteX1" fmla="*/ 342900 w 3752850"/>
              <a:gd name="connsiteY1" fmla="*/ 19050 h 7105650"/>
              <a:gd name="connsiteX2" fmla="*/ 3752850 w 3752850"/>
              <a:gd name="connsiteY2" fmla="*/ 7105650 h 7105650"/>
              <a:gd name="connsiteX3" fmla="*/ 3124200 w 3752850"/>
              <a:gd name="connsiteY3" fmla="*/ 7105650 h 7105650"/>
              <a:gd name="connsiteX4" fmla="*/ 0 w 3752850"/>
              <a:gd name="connsiteY4" fmla="*/ 0 h 7105650"/>
              <a:gd name="connsiteX0" fmla="*/ 0 w 3752850"/>
              <a:gd name="connsiteY0" fmla="*/ 0 h 7124700"/>
              <a:gd name="connsiteX1" fmla="*/ 342900 w 3752850"/>
              <a:gd name="connsiteY1" fmla="*/ 19050 h 7124700"/>
              <a:gd name="connsiteX2" fmla="*/ 3752850 w 3752850"/>
              <a:gd name="connsiteY2" fmla="*/ 7105650 h 7124700"/>
              <a:gd name="connsiteX3" fmla="*/ 2457450 w 3752850"/>
              <a:gd name="connsiteY3" fmla="*/ 7124700 h 7124700"/>
              <a:gd name="connsiteX4" fmla="*/ 0 w 3752850"/>
              <a:gd name="connsiteY4" fmla="*/ 0 h 7124700"/>
              <a:gd name="connsiteX0" fmla="*/ 0 w 3752850"/>
              <a:gd name="connsiteY0" fmla="*/ 0 h 7124700"/>
              <a:gd name="connsiteX1" fmla="*/ 1219200 w 3752850"/>
              <a:gd name="connsiteY1" fmla="*/ 38100 h 7124700"/>
              <a:gd name="connsiteX2" fmla="*/ 3752850 w 3752850"/>
              <a:gd name="connsiteY2" fmla="*/ 7105650 h 7124700"/>
              <a:gd name="connsiteX3" fmla="*/ 2457450 w 3752850"/>
              <a:gd name="connsiteY3" fmla="*/ 7124700 h 7124700"/>
              <a:gd name="connsiteX4" fmla="*/ 0 w 3752850"/>
              <a:gd name="connsiteY4" fmla="*/ 0 h 7124700"/>
              <a:gd name="connsiteX0" fmla="*/ 0 w 2876550"/>
              <a:gd name="connsiteY0" fmla="*/ 19050 h 7086600"/>
              <a:gd name="connsiteX1" fmla="*/ 342900 w 2876550"/>
              <a:gd name="connsiteY1" fmla="*/ 0 h 7086600"/>
              <a:gd name="connsiteX2" fmla="*/ 2876550 w 2876550"/>
              <a:gd name="connsiteY2" fmla="*/ 7067550 h 7086600"/>
              <a:gd name="connsiteX3" fmla="*/ 1581150 w 2876550"/>
              <a:gd name="connsiteY3" fmla="*/ 7086600 h 7086600"/>
              <a:gd name="connsiteX4" fmla="*/ 0 w 2876550"/>
              <a:gd name="connsiteY4" fmla="*/ 19050 h 7086600"/>
              <a:gd name="connsiteX0" fmla="*/ 0 w 2876550"/>
              <a:gd name="connsiteY0" fmla="*/ 19050 h 7086600"/>
              <a:gd name="connsiteX1" fmla="*/ 457200 w 2876550"/>
              <a:gd name="connsiteY1" fmla="*/ 0 h 7086600"/>
              <a:gd name="connsiteX2" fmla="*/ 2876550 w 2876550"/>
              <a:gd name="connsiteY2" fmla="*/ 7067550 h 7086600"/>
              <a:gd name="connsiteX3" fmla="*/ 1581150 w 2876550"/>
              <a:gd name="connsiteY3" fmla="*/ 7086600 h 7086600"/>
              <a:gd name="connsiteX4" fmla="*/ 0 w 2876550"/>
              <a:gd name="connsiteY4" fmla="*/ 19050 h 7086600"/>
              <a:gd name="connsiteX0" fmla="*/ 0 w 2876550"/>
              <a:gd name="connsiteY0" fmla="*/ 316618 h 7384168"/>
              <a:gd name="connsiteX1" fmla="*/ 159626 w 2876550"/>
              <a:gd name="connsiteY1" fmla="*/ 0 h 7384168"/>
              <a:gd name="connsiteX2" fmla="*/ 2876550 w 2876550"/>
              <a:gd name="connsiteY2" fmla="*/ 7365118 h 7384168"/>
              <a:gd name="connsiteX3" fmla="*/ 1581150 w 2876550"/>
              <a:gd name="connsiteY3" fmla="*/ 7384168 h 7384168"/>
              <a:gd name="connsiteX4" fmla="*/ 0 w 2876550"/>
              <a:gd name="connsiteY4" fmla="*/ 316618 h 7384168"/>
              <a:gd name="connsiteX0" fmla="*/ 0 w 2930210"/>
              <a:gd name="connsiteY0" fmla="*/ 321496 h 7384168"/>
              <a:gd name="connsiteX1" fmla="*/ 213286 w 2930210"/>
              <a:gd name="connsiteY1" fmla="*/ 0 h 7384168"/>
              <a:gd name="connsiteX2" fmla="*/ 2930210 w 2930210"/>
              <a:gd name="connsiteY2" fmla="*/ 7365118 h 7384168"/>
              <a:gd name="connsiteX3" fmla="*/ 1634810 w 2930210"/>
              <a:gd name="connsiteY3" fmla="*/ 7384168 h 7384168"/>
              <a:gd name="connsiteX4" fmla="*/ 0 w 2930210"/>
              <a:gd name="connsiteY4" fmla="*/ 321496 h 7384168"/>
              <a:gd name="connsiteX0" fmla="*/ 0 w 2944694"/>
              <a:gd name="connsiteY0" fmla="*/ 284885 h 7384168"/>
              <a:gd name="connsiteX1" fmla="*/ 227770 w 2944694"/>
              <a:gd name="connsiteY1" fmla="*/ 0 h 7384168"/>
              <a:gd name="connsiteX2" fmla="*/ 2944694 w 2944694"/>
              <a:gd name="connsiteY2" fmla="*/ 7365118 h 7384168"/>
              <a:gd name="connsiteX3" fmla="*/ 1649294 w 2944694"/>
              <a:gd name="connsiteY3" fmla="*/ 7384168 h 7384168"/>
              <a:gd name="connsiteX4" fmla="*/ 0 w 2944694"/>
              <a:gd name="connsiteY4" fmla="*/ 284885 h 7384168"/>
              <a:gd name="connsiteX0" fmla="*/ 0 w 2944694"/>
              <a:gd name="connsiteY0" fmla="*/ 255917 h 7355200"/>
              <a:gd name="connsiteX1" fmla="*/ 203631 w 2944694"/>
              <a:gd name="connsiteY1" fmla="*/ 0 h 7355200"/>
              <a:gd name="connsiteX2" fmla="*/ 2944694 w 2944694"/>
              <a:gd name="connsiteY2" fmla="*/ 7336150 h 7355200"/>
              <a:gd name="connsiteX3" fmla="*/ 1649294 w 2944694"/>
              <a:gd name="connsiteY3" fmla="*/ 7355200 h 7355200"/>
              <a:gd name="connsiteX4" fmla="*/ 0 w 2944694"/>
              <a:gd name="connsiteY4" fmla="*/ 255917 h 735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4694" h="7355200">
                <a:moveTo>
                  <a:pt x="0" y="255917"/>
                </a:moveTo>
                <a:lnTo>
                  <a:pt x="203631" y="0"/>
                </a:lnTo>
                <a:lnTo>
                  <a:pt x="2944694" y="7336150"/>
                </a:lnTo>
                <a:lnTo>
                  <a:pt x="1649294" y="7355200"/>
                </a:lnTo>
                <a:lnTo>
                  <a:pt x="0" y="255917"/>
                </a:lnTo>
                <a:close/>
              </a:path>
            </a:pathLst>
          </a:custGeom>
          <a:solidFill>
            <a:srgbClr val="E85F13"/>
          </a:solidFill>
          <a:ln>
            <a:noFill/>
          </a:ln>
          <a:effectLst>
            <a:glow rad="127000">
              <a:schemeClr val="bg1">
                <a:alpha val="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reflection endPos="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/>
          </a:p>
        </p:txBody>
      </p:sp>
      <p:sp>
        <p:nvSpPr>
          <p:cNvPr id="9" name="Rectangle 3"/>
          <p:cNvSpPr/>
          <p:nvPr/>
        </p:nvSpPr>
        <p:spPr>
          <a:xfrm rot="13436849">
            <a:off x="2162970" y="-13180481"/>
            <a:ext cx="7262663" cy="17335109"/>
          </a:xfrm>
          <a:custGeom>
            <a:avLst/>
            <a:gdLst>
              <a:gd name="connsiteX0" fmla="*/ 0 w 1162050"/>
              <a:gd name="connsiteY0" fmla="*/ 0 h 6877050"/>
              <a:gd name="connsiteX1" fmla="*/ 1162050 w 1162050"/>
              <a:gd name="connsiteY1" fmla="*/ 0 h 6877050"/>
              <a:gd name="connsiteX2" fmla="*/ 1162050 w 1162050"/>
              <a:gd name="connsiteY2" fmla="*/ 6877050 h 6877050"/>
              <a:gd name="connsiteX3" fmla="*/ 0 w 1162050"/>
              <a:gd name="connsiteY3" fmla="*/ 6877050 h 6877050"/>
              <a:gd name="connsiteX4" fmla="*/ 0 w 1162050"/>
              <a:gd name="connsiteY4" fmla="*/ 0 h 6877050"/>
              <a:gd name="connsiteX0" fmla="*/ 0 w 1162050"/>
              <a:gd name="connsiteY0" fmla="*/ 0 h 6877050"/>
              <a:gd name="connsiteX1" fmla="*/ 1162050 w 1162050"/>
              <a:gd name="connsiteY1" fmla="*/ 0 h 6877050"/>
              <a:gd name="connsiteX2" fmla="*/ 1162050 w 1162050"/>
              <a:gd name="connsiteY2" fmla="*/ 6877050 h 6877050"/>
              <a:gd name="connsiteX3" fmla="*/ 171450 w 1162050"/>
              <a:gd name="connsiteY3" fmla="*/ 6877050 h 6877050"/>
              <a:gd name="connsiteX4" fmla="*/ 0 w 1162050"/>
              <a:gd name="connsiteY4" fmla="*/ 0 h 6877050"/>
              <a:gd name="connsiteX0" fmla="*/ 0 w 4572000"/>
              <a:gd name="connsiteY0" fmla="*/ 0 h 7086600"/>
              <a:gd name="connsiteX1" fmla="*/ 1162050 w 4572000"/>
              <a:gd name="connsiteY1" fmla="*/ 0 h 7086600"/>
              <a:gd name="connsiteX2" fmla="*/ 4572000 w 4572000"/>
              <a:gd name="connsiteY2" fmla="*/ 7086600 h 7086600"/>
              <a:gd name="connsiteX3" fmla="*/ 171450 w 4572000"/>
              <a:gd name="connsiteY3" fmla="*/ 6877050 h 7086600"/>
              <a:gd name="connsiteX4" fmla="*/ 0 w 4572000"/>
              <a:gd name="connsiteY4" fmla="*/ 0 h 7086600"/>
              <a:gd name="connsiteX0" fmla="*/ 0 w 4572000"/>
              <a:gd name="connsiteY0" fmla="*/ 0 h 7086600"/>
              <a:gd name="connsiteX1" fmla="*/ 1162050 w 4572000"/>
              <a:gd name="connsiteY1" fmla="*/ 0 h 7086600"/>
              <a:gd name="connsiteX2" fmla="*/ 4572000 w 4572000"/>
              <a:gd name="connsiteY2" fmla="*/ 7086600 h 7086600"/>
              <a:gd name="connsiteX3" fmla="*/ 3943350 w 4572000"/>
              <a:gd name="connsiteY3" fmla="*/ 7086600 h 7086600"/>
              <a:gd name="connsiteX4" fmla="*/ 0 w 4572000"/>
              <a:gd name="connsiteY4" fmla="*/ 0 h 7086600"/>
              <a:gd name="connsiteX0" fmla="*/ 0 w 4076700"/>
              <a:gd name="connsiteY0" fmla="*/ 0 h 7086600"/>
              <a:gd name="connsiteX1" fmla="*/ 666750 w 4076700"/>
              <a:gd name="connsiteY1" fmla="*/ 0 h 7086600"/>
              <a:gd name="connsiteX2" fmla="*/ 4076700 w 4076700"/>
              <a:gd name="connsiteY2" fmla="*/ 7086600 h 7086600"/>
              <a:gd name="connsiteX3" fmla="*/ 3448050 w 4076700"/>
              <a:gd name="connsiteY3" fmla="*/ 7086600 h 7086600"/>
              <a:gd name="connsiteX4" fmla="*/ 0 w 4076700"/>
              <a:gd name="connsiteY4" fmla="*/ 0 h 7086600"/>
              <a:gd name="connsiteX0" fmla="*/ 0 w 3752850"/>
              <a:gd name="connsiteY0" fmla="*/ 0 h 7105650"/>
              <a:gd name="connsiteX1" fmla="*/ 342900 w 3752850"/>
              <a:gd name="connsiteY1" fmla="*/ 19050 h 7105650"/>
              <a:gd name="connsiteX2" fmla="*/ 3752850 w 3752850"/>
              <a:gd name="connsiteY2" fmla="*/ 7105650 h 7105650"/>
              <a:gd name="connsiteX3" fmla="*/ 3124200 w 3752850"/>
              <a:gd name="connsiteY3" fmla="*/ 7105650 h 7105650"/>
              <a:gd name="connsiteX4" fmla="*/ 0 w 3752850"/>
              <a:gd name="connsiteY4" fmla="*/ 0 h 7105650"/>
              <a:gd name="connsiteX0" fmla="*/ 0 w 3752850"/>
              <a:gd name="connsiteY0" fmla="*/ 0 h 7124700"/>
              <a:gd name="connsiteX1" fmla="*/ 342900 w 3752850"/>
              <a:gd name="connsiteY1" fmla="*/ 19050 h 7124700"/>
              <a:gd name="connsiteX2" fmla="*/ 3752850 w 3752850"/>
              <a:gd name="connsiteY2" fmla="*/ 7105650 h 7124700"/>
              <a:gd name="connsiteX3" fmla="*/ 2457450 w 3752850"/>
              <a:gd name="connsiteY3" fmla="*/ 7124700 h 7124700"/>
              <a:gd name="connsiteX4" fmla="*/ 0 w 3752850"/>
              <a:gd name="connsiteY4" fmla="*/ 0 h 7124700"/>
              <a:gd name="connsiteX0" fmla="*/ 0 w 3752850"/>
              <a:gd name="connsiteY0" fmla="*/ 0 h 7124700"/>
              <a:gd name="connsiteX1" fmla="*/ 1219200 w 3752850"/>
              <a:gd name="connsiteY1" fmla="*/ 38100 h 7124700"/>
              <a:gd name="connsiteX2" fmla="*/ 3752850 w 3752850"/>
              <a:gd name="connsiteY2" fmla="*/ 7105650 h 7124700"/>
              <a:gd name="connsiteX3" fmla="*/ 2457450 w 3752850"/>
              <a:gd name="connsiteY3" fmla="*/ 7124700 h 7124700"/>
              <a:gd name="connsiteX4" fmla="*/ 0 w 3752850"/>
              <a:gd name="connsiteY4" fmla="*/ 0 h 7124700"/>
              <a:gd name="connsiteX0" fmla="*/ 0 w 2876550"/>
              <a:gd name="connsiteY0" fmla="*/ 19050 h 7086600"/>
              <a:gd name="connsiteX1" fmla="*/ 342900 w 2876550"/>
              <a:gd name="connsiteY1" fmla="*/ 0 h 7086600"/>
              <a:gd name="connsiteX2" fmla="*/ 2876550 w 2876550"/>
              <a:gd name="connsiteY2" fmla="*/ 7067550 h 7086600"/>
              <a:gd name="connsiteX3" fmla="*/ 1581150 w 2876550"/>
              <a:gd name="connsiteY3" fmla="*/ 7086600 h 7086600"/>
              <a:gd name="connsiteX4" fmla="*/ 0 w 2876550"/>
              <a:gd name="connsiteY4" fmla="*/ 19050 h 7086600"/>
              <a:gd name="connsiteX0" fmla="*/ 0 w 2876550"/>
              <a:gd name="connsiteY0" fmla="*/ 19050 h 7086600"/>
              <a:gd name="connsiteX1" fmla="*/ 457200 w 2876550"/>
              <a:gd name="connsiteY1" fmla="*/ 0 h 7086600"/>
              <a:gd name="connsiteX2" fmla="*/ 2876550 w 2876550"/>
              <a:gd name="connsiteY2" fmla="*/ 7067550 h 7086600"/>
              <a:gd name="connsiteX3" fmla="*/ 1581150 w 2876550"/>
              <a:gd name="connsiteY3" fmla="*/ 7086600 h 7086600"/>
              <a:gd name="connsiteX4" fmla="*/ 0 w 2876550"/>
              <a:gd name="connsiteY4" fmla="*/ 19050 h 7086600"/>
              <a:gd name="connsiteX0" fmla="*/ 0 w 2876550"/>
              <a:gd name="connsiteY0" fmla="*/ 316618 h 7384168"/>
              <a:gd name="connsiteX1" fmla="*/ 159626 w 2876550"/>
              <a:gd name="connsiteY1" fmla="*/ 0 h 7384168"/>
              <a:gd name="connsiteX2" fmla="*/ 2876550 w 2876550"/>
              <a:gd name="connsiteY2" fmla="*/ 7365118 h 7384168"/>
              <a:gd name="connsiteX3" fmla="*/ 1581150 w 2876550"/>
              <a:gd name="connsiteY3" fmla="*/ 7384168 h 7384168"/>
              <a:gd name="connsiteX4" fmla="*/ 0 w 2876550"/>
              <a:gd name="connsiteY4" fmla="*/ 316618 h 7384168"/>
              <a:gd name="connsiteX0" fmla="*/ 0 w 2930210"/>
              <a:gd name="connsiteY0" fmla="*/ 321496 h 7384168"/>
              <a:gd name="connsiteX1" fmla="*/ 213286 w 2930210"/>
              <a:gd name="connsiteY1" fmla="*/ 0 h 7384168"/>
              <a:gd name="connsiteX2" fmla="*/ 2930210 w 2930210"/>
              <a:gd name="connsiteY2" fmla="*/ 7365118 h 7384168"/>
              <a:gd name="connsiteX3" fmla="*/ 1634810 w 2930210"/>
              <a:gd name="connsiteY3" fmla="*/ 7384168 h 7384168"/>
              <a:gd name="connsiteX4" fmla="*/ 0 w 2930210"/>
              <a:gd name="connsiteY4" fmla="*/ 321496 h 7384168"/>
              <a:gd name="connsiteX0" fmla="*/ 0 w 3035481"/>
              <a:gd name="connsiteY0" fmla="*/ 184836 h 7384168"/>
              <a:gd name="connsiteX1" fmla="*/ 318557 w 3035481"/>
              <a:gd name="connsiteY1" fmla="*/ 0 h 7384168"/>
              <a:gd name="connsiteX2" fmla="*/ 3035481 w 3035481"/>
              <a:gd name="connsiteY2" fmla="*/ 7365118 h 7384168"/>
              <a:gd name="connsiteX3" fmla="*/ 1740081 w 3035481"/>
              <a:gd name="connsiteY3" fmla="*/ 7384168 h 7384168"/>
              <a:gd name="connsiteX4" fmla="*/ 0 w 3035481"/>
              <a:gd name="connsiteY4" fmla="*/ 184836 h 7384168"/>
              <a:gd name="connsiteX0" fmla="*/ 0 w 3035481"/>
              <a:gd name="connsiteY0" fmla="*/ 199047 h 7398379"/>
              <a:gd name="connsiteX1" fmla="*/ 278400 w 3035481"/>
              <a:gd name="connsiteY1" fmla="*/ 0 h 7398379"/>
              <a:gd name="connsiteX2" fmla="*/ 3035481 w 3035481"/>
              <a:gd name="connsiteY2" fmla="*/ 7379329 h 7398379"/>
              <a:gd name="connsiteX3" fmla="*/ 1740081 w 3035481"/>
              <a:gd name="connsiteY3" fmla="*/ 7398379 h 7398379"/>
              <a:gd name="connsiteX4" fmla="*/ 0 w 3035481"/>
              <a:gd name="connsiteY4" fmla="*/ 199047 h 7398379"/>
              <a:gd name="connsiteX0" fmla="*/ 0 w 3063936"/>
              <a:gd name="connsiteY0" fmla="*/ 296307 h 7398379"/>
              <a:gd name="connsiteX1" fmla="*/ 306855 w 3063936"/>
              <a:gd name="connsiteY1" fmla="*/ 0 h 7398379"/>
              <a:gd name="connsiteX2" fmla="*/ 3063936 w 3063936"/>
              <a:gd name="connsiteY2" fmla="*/ 7379329 h 7398379"/>
              <a:gd name="connsiteX3" fmla="*/ 1768536 w 3063936"/>
              <a:gd name="connsiteY3" fmla="*/ 7398379 h 7398379"/>
              <a:gd name="connsiteX4" fmla="*/ 0 w 3063936"/>
              <a:gd name="connsiteY4" fmla="*/ 296307 h 7398379"/>
              <a:gd name="connsiteX0" fmla="*/ 0 w 3063936"/>
              <a:gd name="connsiteY0" fmla="*/ 248494 h 7350566"/>
              <a:gd name="connsiteX1" fmla="*/ 248197 w 3063936"/>
              <a:gd name="connsiteY1" fmla="*/ 0 h 7350566"/>
              <a:gd name="connsiteX2" fmla="*/ 3063936 w 3063936"/>
              <a:gd name="connsiteY2" fmla="*/ 7331516 h 7350566"/>
              <a:gd name="connsiteX3" fmla="*/ 1768536 w 3063936"/>
              <a:gd name="connsiteY3" fmla="*/ 7350566 h 7350566"/>
              <a:gd name="connsiteX4" fmla="*/ 0 w 3063936"/>
              <a:gd name="connsiteY4" fmla="*/ 248494 h 7350566"/>
              <a:gd name="connsiteX0" fmla="*/ 0 w 3063936"/>
              <a:gd name="connsiteY0" fmla="*/ 211177 h 7313249"/>
              <a:gd name="connsiteX1" fmla="*/ 223067 w 3063936"/>
              <a:gd name="connsiteY1" fmla="*/ 0 h 7313249"/>
              <a:gd name="connsiteX2" fmla="*/ 3063936 w 3063936"/>
              <a:gd name="connsiteY2" fmla="*/ 7294199 h 7313249"/>
              <a:gd name="connsiteX3" fmla="*/ 1768536 w 3063936"/>
              <a:gd name="connsiteY3" fmla="*/ 7313249 h 7313249"/>
              <a:gd name="connsiteX4" fmla="*/ 0 w 3063936"/>
              <a:gd name="connsiteY4" fmla="*/ 211177 h 7313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3936" h="7313249">
                <a:moveTo>
                  <a:pt x="0" y="211177"/>
                </a:moveTo>
                <a:lnTo>
                  <a:pt x="223067" y="0"/>
                </a:lnTo>
                <a:lnTo>
                  <a:pt x="3063936" y="7294199"/>
                </a:lnTo>
                <a:lnTo>
                  <a:pt x="1768536" y="7313249"/>
                </a:lnTo>
                <a:lnTo>
                  <a:pt x="0" y="211177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>
            <a:glow rad="127000">
              <a:schemeClr val="bg1">
                <a:alpha val="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reflection endPos="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/>
          </a:p>
        </p:txBody>
      </p:sp>
      <p:sp>
        <p:nvSpPr>
          <p:cNvPr id="11" name="Rectangle 10"/>
          <p:cNvSpPr/>
          <p:nvPr/>
        </p:nvSpPr>
        <p:spPr>
          <a:xfrm>
            <a:off x="5630138" y="458397"/>
            <a:ext cx="55435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>
                <a:cs typeface="B Titr" panose="00000700000000000000" pitchFamily="2" charset="-78"/>
              </a:rPr>
              <a:t>دانشگاه فنی و حرفه ای استان لرستان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24141" y="6312819"/>
            <a:ext cx="613020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dirty="0">
                <a:solidFill>
                  <a:srgbClr val="0A4798"/>
                </a:solidFill>
                <a:cs typeface="B Titr" panose="00000700000000000000" pitchFamily="2" charset="-78"/>
              </a:rPr>
              <a:t>مدرس دوره</a:t>
            </a:r>
            <a:r>
              <a:rPr lang="fa-IR" sz="2800" dirty="0" smtClean="0">
                <a:solidFill>
                  <a:srgbClr val="0A4798"/>
                </a:solidFill>
                <a:cs typeface="B Titr" panose="00000700000000000000" pitchFamily="2" charset="-78"/>
              </a:rPr>
              <a:t>: مهندس رضا یگانه موسوی</a:t>
            </a:r>
            <a:endParaRPr lang="fa-IR" sz="2800" dirty="0">
              <a:solidFill>
                <a:srgbClr val="0A4798"/>
              </a:solidFill>
              <a:cs typeface="B Titr" panose="00000700000000000000" pitchFamily="2" charset="-78"/>
            </a:endParaRPr>
          </a:p>
          <a:p>
            <a:pPr algn="ctr" rtl="1"/>
            <a:endParaRPr lang="fa-IR" sz="1200" dirty="0">
              <a:solidFill>
                <a:srgbClr val="0A4798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2800" dirty="0">
                <a:solidFill>
                  <a:srgbClr val="0A4798"/>
                </a:solidFill>
                <a:cs typeface="B Titr" panose="00000700000000000000" pitchFamily="2" charset="-78"/>
              </a:rPr>
              <a:t>  </a:t>
            </a:r>
            <a:r>
              <a:rPr lang="fa-IR" sz="2800" dirty="0" smtClean="0">
                <a:solidFill>
                  <a:srgbClr val="0A4798"/>
                </a:solidFill>
                <a:cs typeface="B Titr" panose="00000700000000000000" pitchFamily="2" charset="-78"/>
              </a:rPr>
              <a:t> </a:t>
            </a:r>
            <a:endParaRPr lang="fa-IR" sz="2800" dirty="0">
              <a:solidFill>
                <a:srgbClr val="0A4798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2800" dirty="0" smtClean="0">
                <a:solidFill>
                  <a:srgbClr val="0A4798"/>
                </a:solidFill>
                <a:cs typeface="B Titr" panose="00000700000000000000" pitchFamily="2" charset="-78"/>
              </a:rPr>
              <a:t>مدت دوره:12 ساعت     هزینه:180/000  تومان  </a:t>
            </a:r>
            <a:endParaRPr lang="en-US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30138" y="1041410"/>
            <a:ext cx="53912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>
                <a:cs typeface="B Titr" panose="00000700000000000000" pitchFamily="2" charset="-78"/>
              </a:rPr>
              <a:t>آموزشکده فنی و حرفه ای پسران بروجرد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3723" y="3482749"/>
            <a:ext cx="13280296" cy="15696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48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B Titr" panose="00000700000000000000" pitchFamily="2" charset="-78"/>
              </a:rPr>
              <a:t>طراحی،نصب </a:t>
            </a:r>
            <a:r>
              <a:rPr lang="fa-IR" sz="4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B Titr" panose="00000700000000000000" pitchFamily="2" charset="-78"/>
              </a:rPr>
              <a:t>و راه اندازی</a:t>
            </a:r>
          </a:p>
          <a:p>
            <a:pPr algn="ctr" rtl="1"/>
            <a:r>
              <a:rPr lang="fa-IR" sz="4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B Titr" panose="00000700000000000000" pitchFamily="2" charset="-78"/>
              </a:rPr>
              <a:t>سیستم های اعلان و اطفاء حریق</a:t>
            </a:r>
            <a:endParaRPr lang="en-US" sz="4800" dirty="0">
              <a:ln>
                <a:solidFill>
                  <a:schemeClr val="tx1"/>
                </a:solidFill>
              </a:ln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06" y="334341"/>
            <a:ext cx="2021129" cy="250139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4689774" y="5547160"/>
            <a:ext cx="6930102" cy="523220"/>
          </a:xfrm>
          <a:prstGeom prst="rect">
            <a:avLst/>
          </a:prstGeom>
          <a:solidFill>
            <a:srgbClr val="0A4798"/>
          </a:solidFill>
        </p:spPr>
        <p:txBody>
          <a:bodyPr wrap="none">
            <a:spAutoFit/>
          </a:bodyPr>
          <a:lstStyle/>
          <a:p>
            <a:pPr algn="r" rtl="1"/>
            <a:r>
              <a:rPr lang="fa-IR" sz="2800" b="1" dirty="0">
                <a:solidFill>
                  <a:schemeClr val="bg1"/>
                </a:solidFill>
                <a:cs typeface="B Titr" panose="00000700000000000000" pitchFamily="2" charset="-78"/>
              </a:rPr>
              <a:t>با ارایه کواهی رسمی از </a:t>
            </a:r>
            <a:r>
              <a:rPr lang="fa-IR" sz="28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دانشگاه فنی و حرفه ای کشور</a:t>
            </a:r>
            <a:endParaRPr lang="fa-IR" sz="1600" dirty="0">
              <a:solidFill>
                <a:srgbClr val="0A4798"/>
              </a:solidFill>
              <a:cs typeface="B Titr" panose="000007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91683" y="9841153"/>
            <a:ext cx="910884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3200" b="1" dirty="0">
                <a:cs typeface="B Titr" panose="00000700000000000000" pitchFamily="2" charset="-78"/>
              </a:rPr>
              <a:t>لینک ثبت نام</a:t>
            </a:r>
          </a:p>
          <a:p>
            <a:r>
              <a:rPr lang="en-US" sz="2800" dirty="0"/>
              <a:t>https://p-borujerd.tvu.ac.ir/fa/form_data/add/form_id=7348</a:t>
            </a:r>
          </a:p>
          <a:p>
            <a:r>
              <a:rPr lang="en-US" sz="3200" dirty="0"/>
              <a:t/>
            </a:r>
            <a:br>
              <a:rPr lang="en-US" sz="3200" dirty="0"/>
            </a:br>
            <a:endParaRPr lang="en-US" sz="28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26122" y="9166600"/>
            <a:ext cx="48847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dirty="0" smtClean="0">
                <a:cs typeface="B Titr" panose="00000700000000000000" pitchFamily="2" charset="-78"/>
              </a:rPr>
              <a:t>تاریخ شروع کلاسها متعاقبا اعلام خواهد شد</a:t>
            </a:r>
            <a:endParaRPr lang="fa-IR" sz="2400" dirty="0">
              <a:cs typeface="B Titr" panose="00000700000000000000" pitchFamily="2" charset="-78"/>
            </a:endParaRPr>
          </a:p>
          <a:p>
            <a:pPr algn="r" rtl="1"/>
            <a:endParaRPr lang="fa-IR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68947" y="2522808"/>
            <a:ext cx="2301858" cy="584775"/>
          </a:xfrm>
          <a:prstGeom prst="rect">
            <a:avLst/>
          </a:prstGeom>
          <a:solidFill>
            <a:srgbClr val="0A4798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>
            <a:spAutoFit/>
          </a:bodyPr>
          <a:lstStyle/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عنوان دوره :</a:t>
            </a:r>
            <a:endParaRPr lang="en-US" sz="32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25243" y="11146392"/>
            <a:ext cx="8128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fa-IR" sz="2000" dirty="0">
                <a:cs typeface="B Titr" panose="00000700000000000000" pitchFamily="2" charset="-78"/>
              </a:rPr>
              <a:t>جهت کسب اطلاعات بیشتر با شماره </a:t>
            </a:r>
            <a:r>
              <a:rPr lang="fa-IR" sz="2000" dirty="0" smtClean="0">
                <a:cs typeface="B Titr" panose="00000700000000000000" pitchFamily="2" charset="-78"/>
              </a:rPr>
              <a:t>09381337600 مهندس خدایی تماس حاصل فرمایید</a:t>
            </a:r>
            <a:endParaRPr lang="fa-IR" sz="900" dirty="0">
              <a:solidFill>
                <a:srgbClr val="0A4798"/>
              </a:solidFill>
              <a:cs typeface="B Titr" panose="000007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94301" y="8477441"/>
            <a:ext cx="55483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dirty="0" smtClean="0">
                <a:cs typeface="B Titr" panose="00000700000000000000" pitchFamily="2" charset="-78"/>
              </a:rPr>
              <a:t>ثبت نام از تاریخ </a:t>
            </a:r>
            <a:r>
              <a:rPr lang="fa-IR" sz="2400" dirty="0" smtClean="0">
                <a:cs typeface="B Titr" panose="00000700000000000000" pitchFamily="2" charset="-78"/>
              </a:rPr>
              <a:t>1402/04/20  </a:t>
            </a:r>
            <a:r>
              <a:rPr lang="fa-IR" sz="2400" dirty="0" smtClean="0">
                <a:cs typeface="B Titr" panose="00000700000000000000" pitchFamily="2" charset="-78"/>
              </a:rPr>
              <a:t>تا  </a:t>
            </a:r>
            <a:r>
              <a:rPr lang="fa-IR" sz="2400" dirty="0" smtClean="0">
                <a:cs typeface="B Titr" panose="00000700000000000000" pitchFamily="2" charset="-78"/>
              </a:rPr>
              <a:t>1402/04/31</a:t>
            </a:r>
            <a:endParaRPr lang="fa-IR" sz="2400" dirty="0">
              <a:cs typeface="B Titr" panose="00000700000000000000" pitchFamily="2" charset="-78"/>
            </a:endParaRPr>
          </a:p>
          <a:p>
            <a:pPr algn="r" rtl="1"/>
            <a:endParaRPr lang="fa-IR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4802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83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15</cp:revision>
  <dcterms:created xsi:type="dcterms:W3CDTF">2023-05-28T10:48:18Z</dcterms:created>
  <dcterms:modified xsi:type="dcterms:W3CDTF">2023-07-11T04:58:42Z</dcterms:modified>
</cp:coreProperties>
</file>