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75"/>
  </p:notesMasterIdLst>
  <p:handoutMasterIdLst>
    <p:handoutMasterId r:id="rId76"/>
  </p:handoutMasterIdLst>
  <p:sldIdLst>
    <p:sldId id="292" r:id="rId2"/>
    <p:sldId id="492" r:id="rId3"/>
    <p:sldId id="293" r:id="rId4"/>
    <p:sldId id="872" r:id="rId5"/>
    <p:sldId id="420" r:id="rId6"/>
    <p:sldId id="454" r:id="rId7"/>
    <p:sldId id="390" r:id="rId8"/>
    <p:sldId id="391" r:id="rId9"/>
    <p:sldId id="493" r:id="rId10"/>
    <p:sldId id="494" r:id="rId11"/>
    <p:sldId id="421" r:id="rId12"/>
    <p:sldId id="901" r:id="rId13"/>
    <p:sldId id="356" r:id="rId14"/>
    <p:sldId id="357" r:id="rId15"/>
    <p:sldId id="726" r:id="rId16"/>
    <p:sldId id="873" r:id="rId17"/>
    <p:sldId id="727" r:id="rId18"/>
    <p:sldId id="728" r:id="rId19"/>
    <p:sldId id="729" r:id="rId20"/>
    <p:sldId id="730" r:id="rId21"/>
    <p:sldId id="731" r:id="rId22"/>
    <p:sldId id="732" r:id="rId23"/>
    <p:sldId id="733" r:id="rId24"/>
    <p:sldId id="734" r:id="rId25"/>
    <p:sldId id="735" r:id="rId26"/>
    <p:sldId id="736" r:id="rId27"/>
    <p:sldId id="737" r:id="rId28"/>
    <p:sldId id="724" r:id="rId29"/>
    <p:sldId id="725" r:id="rId30"/>
    <p:sldId id="718" r:id="rId31"/>
    <p:sldId id="719" r:id="rId32"/>
    <p:sldId id="495" r:id="rId33"/>
    <p:sldId id="720" r:id="rId34"/>
    <p:sldId id="496" r:id="rId35"/>
    <p:sldId id="497" r:id="rId36"/>
    <p:sldId id="892" r:id="rId37"/>
    <p:sldId id="893" r:id="rId38"/>
    <p:sldId id="498" r:id="rId39"/>
    <p:sldId id="499" r:id="rId40"/>
    <p:sldId id="500" r:id="rId41"/>
    <p:sldId id="501" r:id="rId42"/>
    <p:sldId id="874" r:id="rId43"/>
    <p:sldId id="894" r:id="rId44"/>
    <p:sldId id="895" r:id="rId45"/>
    <p:sldId id="896" r:id="rId46"/>
    <p:sldId id="503" r:id="rId47"/>
    <p:sldId id="745" r:id="rId48"/>
    <p:sldId id="558" r:id="rId49"/>
    <p:sldId id="557" r:id="rId50"/>
    <p:sldId id="555" r:id="rId51"/>
    <p:sldId id="556" r:id="rId52"/>
    <p:sldId id="521" r:id="rId53"/>
    <p:sldId id="522" r:id="rId54"/>
    <p:sldId id="523" r:id="rId55"/>
    <p:sldId id="524" r:id="rId56"/>
    <p:sldId id="525" r:id="rId57"/>
    <p:sldId id="526" r:id="rId58"/>
    <p:sldId id="559" r:id="rId59"/>
    <p:sldId id="563" r:id="rId60"/>
    <p:sldId id="529" r:id="rId61"/>
    <p:sldId id="802" r:id="rId62"/>
    <p:sldId id="560" r:id="rId63"/>
    <p:sldId id="561" r:id="rId64"/>
    <p:sldId id="531" r:id="rId65"/>
    <p:sldId id="532" r:id="rId66"/>
    <p:sldId id="533" r:id="rId67"/>
    <p:sldId id="534" r:id="rId68"/>
    <p:sldId id="535" r:id="rId69"/>
    <p:sldId id="536" r:id="rId70"/>
    <p:sldId id="537" r:id="rId71"/>
    <p:sldId id="538" r:id="rId72"/>
    <p:sldId id="539" r:id="rId73"/>
    <p:sldId id="540" r:id="rId74"/>
  </p:sldIdLst>
  <p:sldSz cx="9144000" cy="6858000" type="screen4x3"/>
  <p:notesSz cx="7315200" cy="9601200"/>
  <p:defaultTextStyle>
    <a:defPPr>
      <a:defRPr lang="ar-SA"/>
    </a:defPPr>
    <a:lvl1pPr algn="l" rtl="0" fontAlgn="base">
      <a:spcBef>
        <a:spcPct val="0"/>
      </a:spcBef>
      <a:spcAft>
        <a:spcPct val="0"/>
      </a:spcAft>
      <a:defRPr sz="2800" kern="1200">
        <a:solidFill>
          <a:schemeClr val="tx1"/>
        </a:solidFill>
        <a:latin typeface="Tahoma" panose="020B0604030504040204" pitchFamily="34" charset="0"/>
        <a:ea typeface="+mn-ea"/>
        <a:cs typeface="Arial" panose="020B0604020202020204" pitchFamily="34" charset="0"/>
      </a:defRPr>
    </a:lvl1pPr>
    <a:lvl2pPr marL="457200" algn="l" rtl="0" fontAlgn="base">
      <a:spcBef>
        <a:spcPct val="0"/>
      </a:spcBef>
      <a:spcAft>
        <a:spcPct val="0"/>
      </a:spcAft>
      <a:defRPr sz="2800" kern="1200">
        <a:solidFill>
          <a:schemeClr val="tx1"/>
        </a:solidFill>
        <a:latin typeface="Tahoma" panose="020B0604030504040204" pitchFamily="34" charset="0"/>
        <a:ea typeface="+mn-ea"/>
        <a:cs typeface="Arial" panose="020B0604020202020204" pitchFamily="34" charset="0"/>
      </a:defRPr>
    </a:lvl2pPr>
    <a:lvl3pPr marL="914400" algn="l" rtl="0" fontAlgn="base">
      <a:spcBef>
        <a:spcPct val="0"/>
      </a:spcBef>
      <a:spcAft>
        <a:spcPct val="0"/>
      </a:spcAft>
      <a:defRPr sz="2800" kern="1200">
        <a:solidFill>
          <a:schemeClr val="tx1"/>
        </a:solidFill>
        <a:latin typeface="Tahoma" panose="020B0604030504040204" pitchFamily="34" charset="0"/>
        <a:ea typeface="+mn-ea"/>
        <a:cs typeface="Arial" panose="020B0604020202020204" pitchFamily="34" charset="0"/>
      </a:defRPr>
    </a:lvl3pPr>
    <a:lvl4pPr marL="1371600" algn="l" rtl="0" fontAlgn="base">
      <a:spcBef>
        <a:spcPct val="0"/>
      </a:spcBef>
      <a:spcAft>
        <a:spcPct val="0"/>
      </a:spcAft>
      <a:defRPr sz="2800" kern="1200">
        <a:solidFill>
          <a:schemeClr val="tx1"/>
        </a:solidFill>
        <a:latin typeface="Tahoma" panose="020B0604030504040204" pitchFamily="34" charset="0"/>
        <a:ea typeface="+mn-ea"/>
        <a:cs typeface="Arial" panose="020B0604020202020204" pitchFamily="34" charset="0"/>
      </a:defRPr>
    </a:lvl4pPr>
    <a:lvl5pPr marL="1828800" algn="l" rtl="0" fontAlgn="base">
      <a:spcBef>
        <a:spcPct val="0"/>
      </a:spcBef>
      <a:spcAft>
        <a:spcPct val="0"/>
      </a:spcAft>
      <a:defRPr sz="2800" kern="1200">
        <a:solidFill>
          <a:schemeClr val="tx1"/>
        </a:solidFill>
        <a:latin typeface="Tahoma" panose="020B0604030504040204" pitchFamily="34" charset="0"/>
        <a:ea typeface="+mn-ea"/>
        <a:cs typeface="Arial" panose="020B0604020202020204" pitchFamily="34" charset="0"/>
      </a:defRPr>
    </a:lvl5pPr>
    <a:lvl6pPr marL="2286000" algn="l" defTabSz="914400" rtl="0" eaLnBrk="1" latinLnBrk="0" hangingPunct="1">
      <a:defRPr sz="2800" kern="1200">
        <a:solidFill>
          <a:schemeClr val="tx1"/>
        </a:solidFill>
        <a:latin typeface="Tahoma" panose="020B0604030504040204" pitchFamily="34" charset="0"/>
        <a:ea typeface="+mn-ea"/>
        <a:cs typeface="Arial" panose="020B0604020202020204" pitchFamily="34" charset="0"/>
      </a:defRPr>
    </a:lvl6pPr>
    <a:lvl7pPr marL="2743200" algn="l" defTabSz="914400" rtl="0" eaLnBrk="1" latinLnBrk="0" hangingPunct="1">
      <a:defRPr sz="2800" kern="1200">
        <a:solidFill>
          <a:schemeClr val="tx1"/>
        </a:solidFill>
        <a:latin typeface="Tahoma" panose="020B0604030504040204" pitchFamily="34" charset="0"/>
        <a:ea typeface="+mn-ea"/>
        <a:cs typeface="Arial" panose="020B0604020202020204" pitchFamily="34" charset="0"/>
      </a:defRPr>
    </a:lvl7pPr>
    <a:lvl8pPr marL="3200400" algn="l" defTabSz="914400" rtl="0" eaLnBrk="1" latinLnBrk="0" hangingPunct="1">
      <a:defRPr sz="2800" kern="1200">
        <a:solidFill>
          <a:schemeClr val="tx1"/>
        </a:solidFill>
        <a:latin typeface="Tahoma" panose="020B0604030504040204" pitchFamily="34" charset="0"/>
        <a:ea typeface="+mn-ea"/>
        <a:cs typeface="Arial" panose="020B0604020202020204" pitchFamily="34" charset="0"/>
      </a:defRPr>
    </a:lvl8pPr>
    <a:lvl9pPr marL="3657600" algn="l" defTabSz="914400" rtl="0" eaLnBrk="1" latinLnBrk="0" hangingPunct="1">
      <a:defRPr sz="2800" kern="1200">
        <a:solidFill>
          <a:schemeClr val="tx1"/>
        </a:solidFill>
        <a:latin typeface="Tahom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CC00"/>
    <a:srgbClr val="99FF66"/>
    <a:srgbClr val="FF6600"/>
    <a:srgbClr val="CCFF99"/>
    <a:srgbClr val="FF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1" autoAdjust="0"/>
    <p:restoredTop sz="94595" autoAdjust="0"/>
  </p:normalViewPr>
  <p:slideViewPr>
    <p:cSldViewPr>
      <p:cViewPr varScale="1">
        <p:scale>
          <a:sx n="69" d="100"/>
          <a:sy n="69" d="100"/>
        </p:scale>
        <p:origin x="141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2018"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rtl="1">
              <a:defRPr sz="1200">
                <a:latin typeface="Arial" panose="020B0604020202020204" pitchFamily="34" charset="0"/>
              </a:defRPr>
            </a:lvl1pPr>
          </a:lstStyle>
          <a:p>
            <a:endParaRPr lang="en-US" altLang="fa-IR"/>
          </a:p>
        </p:txBody>
      </p:sp>
      <p:sp>
        <p:nvSpPr>
          <p:cNvPr id="342019" name="Rectangle 3"/>
          <p:cNvSpPr>
            <a:spLocks noGrp="1" noChangeArrowheads="1"/>
          </p:cNvSpPr>
          <p:nvPr>
            <p:ph type="dt" sz="quarter" idx="1"/>
          </p:nvPr>
        </p:nvSpPr>
        <p:spPr bwMode="auto">
          <a:xfrm>
            <a:off x="4143375"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rtl="1">
              <a:defRPr sz="1200">
                <a:latin typeface="Arial" panose="020B0604020202020204" pitchFamily="34" charset="0"/>
              </a:defRPr>
            </a:lvl1pPr>
          </a:lstStyle>
          <a:p>
            <a:endParaRPr lang="en-US" altLang="fa-IR"/>
          </a:p>
        </p:txBody>
      </p:sp>
      <p:sp>
        <p:nvSpPr>
          <p:cNvPr id="342020" name="Rectangle 4"/>
          <p:cNvSpPr>
            <a:spLocks noGrp="1" noChangeArrowheads="1"/>
          </p:cNvSpPr>
          <p:nvPr>
            <p:ph type="ftr" sz="quarter" idx="2"/>
          </p:nvPr>
        </p:nvSpPr>
        <p:spPr bwMode="auto">
          <a:xfrm>
            <a:off x="0"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rtl="1">
              <a:defRPr sz="1200">
                <a:latin typeface="Arial" panose="020B0604020202020204" pitchFamily="34" charset="0"/>
              </a:defRPr>
            </a:lvl1pPr>
          </a:lstStyle>
          <a:p>
            <a:r>
              <a:rPr lang="en-US" altLang="fa-IR"/>
              <a:t>روش تحقیق در مدیریت-علیرضا مقدسی</a:t>
            </a:r>
          </a:p>
        </p:txBody>
      </p:sp>
      <p:sp>
        <p:nvSpPr>
          <p:cNvPr id="342021" name="Rectangle 5"/>
          <p:cNvSpPr>
            <a:spLocks noGrp="1" noChangeArrowheads="1"/>
          </p:cNvSpPr>
          <p:nvPr>
            <p:ph type="sldNum" sz="quarter" idx="3"/>
          </p:nvPr>
        </p:nvSpPr>
        <p:spPr bwMode="auto">
          <a:xfrm>
            <a:off x="4143375"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rtl="1">
              <a:defRPr sz="1200">
                <a:latin typeface="Arial" panose="020B0604020202020204" pitchFamily="34" charset="0"/>
              </a:defRPr>
            </a:lvl1pPr>
          </a:lstStyle>
          <a:p>
            <a:fld id="{678E77BC-2CFD-4FB1-8CC4-75C4D2F4C68B}" type="slidenum">
              <a:rPr lang="fa-IR" altLang="fa-IR"/>
              <a:pPr/>
              <a:t>‹#›</a:t>
            </a:fld>
            <a:endParaRPr lang="en-US" altLang="fa-I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rtl="1">
              <a:defRPr sz="1300">
                <a:latin typeface="Arial" panose="020B0604020202020204" pitchFamily="34" charset="0"/>
              </a:defRPr>
            </a:lvl1pPr>
          </a:lstStyle>
          <a:p>
            <a:endParaRPr lang="en-US" altLang="fa-IR"/>
          </a:p>
        </p:txBody>
      </p:sp>
      <p:sp>
        <p:nvSpPr>
          <p:cNvPr id="104451" name="Rectangle 3"/>
          <p:cNvSpPr>
            <a:spLocks noGrp="1" noChangeArrowheads="1"/>
          </p:cNvSpPr>
          <p:nvPr>
            <p:ph type="dt" idx="1"/>
          </p:nvPr>
        </p:nvSpPr>
        <p:spPr bwMode="auto">
          <a:xfrm>
            <a:off x="4143375"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defTabSz="966788" rtl="1">
              <a:defRPr sz="1300">
                <a:latin typeface="Arial" panose="020B0604020202020204" pitchFamily="34" charset="0"/>
              </a:defRPr>
            </a:lvl1pPr>
          </a:lstStyle>
          <a:p>
            <a:endParaRPr lang="en-US" altLang="fa-IR"/>
          </a:p>
        </p:txBody>
      </p:sp>
      <p:sp>
        <p:nvSpPr>
          <p:cNvPr id="104452"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4453" name="Rectangle 5"/>
          <p:cNvSpPr>
            <a:spLocks noGrp="1" noChangeArrowheads="1"/>
          </p:cNvSpPr>
          <p:nvPr>
            <p:ph type="body" sz="quarter" idx="3"/>
          </p:nvPr>
        </p:nvSpPr>
        <p:spPr bwMode="auto">
          <a:xfrm>
            <a:off x="731838" y="4560888"/>
            <a:ext cx="5851525" cy="431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p>
            <a:pPr lvl="0"/>
            <a:r>
              <a:rPr lang="en-US" altLang="fa-IR" smtClean="0"/>
              <a:t>Click to edit Master text styles</a:t>
            </a:r>
          </a:p>
          <a:p>
            <a:pPr lvl="1"/>
            <a:r>
              <a:rPr lang="en-US" altLang="fa-IR" smtClean="0"/>
              <a:t>Second level</a:t>
            </a:r>
          </a:p>
          <a:p>
            <a:pPr lvl="2"/>
            <a:r>
              <a:rPr lang="en-US" altLang="fa-IR" smtClean="0"/>
              <a:t>Third level</a:t>
            </a:r>
          </a:p>
          <a:p>
            <a:pPr lvl="3"/>
            <a:r>
              <a:rPr lang="en-US" altLang="fa-IR" smtClean="0"/>
              <a:t>Fourth level</a:t>
            </a:r>
          </a:p>
          <a:p>
            <a:pPr lvl="4"/>
            <a:r>
              <a:rPr lang="en-US" altLang="fa-IR" smtClean="0"/>
              <a:t>Fifth level</a:t>
            </a:r>
          </a:p>
        </p:txBody>
      </p:sp>
      <p:sp>
        <p:nvSpPr>
          <p:cNvPr id="104454" name="Rectangle 6"/>
          <p:cNvSpPr>
            <a:spLocks noGrp="1" noChangeArrowheads="1"/>
          </p:cNvSpPr>
          <p:nvPr>
            <p:ph type="ftr" sz="quarter" idx="4"/>
          </p:nvPr>
        </p:nvSpPr>
        <p:spPr bwMode="auto">
          <a:xfrm>
            <a:off x="0"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rtl="1">
              <a:defRPr sz="1300">
                <a:latin typeface="Arial" panose="020B0604020202020204" pitchFamily="34" charset="0"/>
              </a:defRPr>
            </a:lvl1pPr>
          </a:lstStyle>
          <a:p>
            <a:r>
              <a:rPr lang="en-US" altLang="fa-IR"/>
              <a:t>روش تحقیق در مدیریت-علیرضا مقدسی</a:t>
            </a:r>
          </a:p>
        </p:txBody>
      </p:sp>
      <p:sp>
        <p:nvSpPr>
          <p:cNvPr id="104455" name="Rectangle 7"/>
          <p:cNvSpPr>
            <a:spLocks noGrp="1" noChangeArrowheads="1"/>
          </p:cNvSpPr>
          <p:nvPr>
            <p:ph type="sldNum" sz="quarter" idx="5"/>
          </p:nvPr>
        </p:nvSpPr>
        <p:spPr bwMode="auto">
          <a:xfrm>
            <a:off x="4143375"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defTabSz="966788" rtl="1">
              <a:defRPr sz="1300">
                <a:latin typeface="Arial" panose="020B0604020202020204" pitchFamily="34" charset="0"/>
              </a:defRPr>
            </a:lvl1pPr>
          </a:lstStyle>
          <a:p>
            <a:fld id="{D35B1D0D-5234-4C1A-99D7-23EB3D9680A8}" type="slidenum">
              <a:rPr lang="fa-IR" altLang="fa-IR"/>
              <a:pPr/>
              <a:t>‹#›</a:t>
            </a:fld>
            <a:endParaRPr lang="en-US" altLang="fa-IR"/>
          </a:p>
        </p:txBody>
      </p:sp>
    </p:spTree>
  </p:cSld>
  <p:clrMap bg1="lt1" tx1="dk1" bg2="lt2" tx2="dk2" accent1="accent1" accent2="accent2" accent3="accent3" accent4="accent4" accent5="accent5" accent6="accent6" hlink="hlink" folHlink="folHlink"/>
  <p:hf hdr="0" dt="0"/>
  <p:notesStyle>
    <a:lvl1pPr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ltLang="fa-IR"/>
              <a:t>روش تحقیق در مدیریت-علیرضا مقدسی</a:t>
            </a:r>
          </a:p>
        </p:txBody>
      </p:sp>
      <p:sp>
        <p:nvSpPr>
          <p:cNvPr id="7" name="Rectangle 7"/>
          <p:cNvSpPr>
            <a:spLocks noGrp="1" noChangeArrowheads="1"/>
          </p:cNvSpPr>
          <p:nvPr>
            <p:ph type="sldNum" sz="quarter" idx="5"/>
          </p:nvPr>
        </p:nvSpPr>
        <p:spPr>
          <a:ln/>
        </p:spPr>
        <p:txBody>
          <a:bodyPr/>
          <a:lstStyle/>
          <a:p>
            <a:fld id="{BF9856FA-4CD9-42DC-A207-B8B42762AB37}" type="slidenum">
              <a:rPr lang="fa-IR" altLang="fa-IR"/>
              <a:pPr/>
              <a:t>1</a:t>
            </a:fld>
            <a:endParaRPr lang="en-US" altLang="fa-IR"/>
          </a:p>
        </p:txBody>
      </p:sp>
      <p:sp>
        <p:nvSpPr>
          <p:cNvPr id="105474" name="Rectangle 2"/>
          <p:cNvSpPr>
            <a:spLocks noGrp="1" noRot="1" noChangeAspect="1" noChangeArrowheads="1" noTextEdit="1"/>
          </p:cNvSpPr>
          <p:nvPr>
            <p:ph type="sldImg"/>
          </p:nvPr>
        </p:nvSpPr>
        <p:spPr>
          <a:xfrm>
            <a:off x="1219200" y="700088"/>
            <a:ext cx="4878388" cy="3659187"/>
          </a:xfrm>
          <a:ln/>
        </p:spPr>
      </p:sp>
      <p:sp>
        <p:nvSpPr>
          <p:cNvPr id="105475" name="Rectangle 3"/>
          <p:cNvSpPr>
            <a:spLocks noGrp="1" noChangeArrowheads="1"/>
          </p:cNvSpPr>
          <p:nvPr>
            <p:ph type="body" idx="1"/>
          </p:nvPr>
        </p:nvSpPr>
        <p:spPr>
          <a:xfrm>
            <a:off x="965200" y="4592638"/>
            <a:ext cx="5384800" cy="4281487"/>
          </a:xfrm>
        </p:spPr>
        <p:txBody>
          <a:bodyPr/>
          <a:lstStyle/>
          <a:p>
            <a:endParaRPr lang="en-US" altLang="fa-I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ltLang="fa-IR"/>
              <a:t>روش تحقیق در مدیریت-علیرضا مقدسی</a:t>
            </a:r>
          </a:p>
        </p:txBody>
      </p:sp>
      <p:sp>
        <p:nvSpPr>
          <p:cNvPr id="7" name="Rectangle 7"/>
          <p:cNvSpPr>
            <a:spLocks noGrp="1" noChangeArrowheads="1"/>
          </p:cNvSpPr>
          <p:nvPr>
            <p:ph type="sldNum" sz="quarter" idx="5"/>
          </p:nvPr>
        </p:nvSpPr>
        <p:spPr>
          <a:ln/>
        </p:spPr>
        <p:txBody>
          <a:bodyPr/>
          <a:lstStyle/>
          <a:p>
            <a:fld id="{F84A01E0-C79D-4EF1-A6AF-435CF710A913}" type="slidenum">
              <a:rPr lang="fa-IR" altLang="fa-IR"/>
              <a:pPr/>
              <a:t>2</a:t>
            </a:fld>
            <a:endParaRPr lang="en-US" altLang="fa-IR"/>
          </a:p>
        </p:txBody>
      </p:sp>
      <p:sp>
        <p:nvSpPr>
          <p:cNvPr id="345090" name="Rectangle 2"/>
          <p:cNvSpPr>
            <a:spLocks noGrp="1" noRot="1" noChangeAspect="1" noChangeArrowheads="1" noTextEdit="1"/>
          </p:cNvSpPr>
          <p:nvPr>
            <p:ph type="sldImg"/>
          </p:nvPr>
        </p:nvSpPr>
        <p:spPr>
          <a:ln/>
        </p:spPr>
      </p:sp>
      <p:sp>
        <p:nvSpPr>
          <p:cNvPr id="345091"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Grp="1" noChangeArrowheads="1"/>
          </p:cNvSpPr>
          <p:nvPr>
            <p:ph type="ftr" sz="quarter" idx="4"/>
          </p:nvPr>
        </p:nvSpPr>
        <p:spPr>
          <a:ln/>
        </p:spPr>
        <p:txBody>
          <a:bodyPr/>
          <a:lstStyle/>
          <a:p>
            <a:r>
              <a:rPr lang="en-US" altLang="fa-IR"/>
              <a:t>روش تحقیق در مدیریت-علیرضا مقدسی</a:t>
            </a:r>
          </a:p>
        </p:txBody>
      </p:sp>
      <p:sp>
        <p:nvSpPr>
          <p:cNvPr id="8" name="Rectangle 7"/>
          <p:cNvSpPr>
            <a:spLocks noGrp="1" noChangeArrowheads="1"/>
          </p:cNvSpPr>
          <p:nvPr>
            <p:ph type="sldNum" sz="quarter" idx="5"/>
          </p:nvPr>
        </p:nvSpPr>
        <p:spPr>
          <a:ln/>
        </p:spPr>
        <p:txBody>
          <a:bodyPr/>
          <a:lstStyle/>
          <a:p>
            <a:fld id="{A9099426-C6DC-438C-B304-4E2344956676}" type="slidenum">
              <a:rPr lang="fa-IR" altLang="fa-IR"/>
              <a:pPr/>
              <a:t>16</a:t>
            </a:fld>
            <a:endParaRPr lang="en-US" altLang="fa-IR"/>
          </a:p>
        </p:txBody>
      </p:sp>
      <p:sp>
        <p:nvSpPr>
          <p:cNvPr id="753666" name="Rectangle 7"/>
          <p:cNvSpPr txBox="1">
            <a:spLocks noGrp="1" noChangeArrowheads="1"/>
          </p:cNvSpPr>
          <p:nvPr/>
        </p:nvSpPr>
        <p:spPr bwMode="auto">
          <a:xfrm>
            <a:off x="4143375" y="9120188"/>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1" tIns="48331" rIns="96661" bIns="48331" anchor="b"/>
          <a:lstStyle>
            <a:lvl1pPr algn="r" defTabSz="966788" rtl="1">
              <a:defRPr>
                <a:solidFill>
                  <a:schemeClr val="tx1"/>
                </a:solidFill>
                <a:latin typeface="Arial" panose="020B0604020202020204" pitchFamily="34" charset="0"/>
                <a:cs typeface="Arial" panose="020B0604020202020204" pitchFamily="34" charset="0"/>
              </a:defRPr>
            </a:lvl1pPr>
            <a:lvl2pPr marL="785813" indent="-303213" algn="r" defTabSz="966788" rtl="1">
              <a:defRPr>
                <a:solidFill>
                  <a:schemeClr val="tx1"/>
                </a:solidFill>
                <a:latin typeface="Arial" panose="020B0604020202020204" pitchFamily="34" charset="0"/>
                <a:cs typeface="Arial" panose="020B0604020202020204" pitchFamily="34" charset="0"/>
              </a:defRPr>
            </a:lvl2pPr>
            <a:lvl3pPr marL="1208088" indent="-241300" algn="r" defTabSz="966788" rtl="1">
              <a:defRPr>
                <a:solidFill>
                  <a:schemeClr val="tx1"/>
                </a:solidFill>
                <a:latin typeface="Arial" panose="020B0604020202020204" pitchFamily="34" charset="0"/>
                <a:cs typeface="Arial" panose="020B0604020202020204" pitchFamily="34" charset="0"/>
              </a:defRPr>
            </a:lvl3pPr>
            <a:lvl4pPr marL="1692275" indent="-242888" algn="r" defTabSz="966788" rtl="1">
              <a:defRPr>
                <a:solidFill>
                  <a:schemeClr val="tx1"/>
                </a:solidFill>
                <a:latin typeface="Arial" panose="020B0604020202020204" pitchFamily="34" charset="0"/>
                <a:cs typeface="Arial" panose="020B0604020202020204" pitchFamily="34" charset="0"/>
              </a:defRPr>
            </a:lvl4pPr>
            <a:lvl5pPr marL="2174875" indent="-241300" algn="r" defTabSz="966788" rtl="1">
              <a:defRPr>
                <a:solidFill>
                  <a:schemeClr val="tx1"/>
                </a:solidFill>
                <a:latin typeface="Arial" panose="020B0604020202020204" pitchFamily="34" charset="0"/>
                <a:cs typeface="Arial" panose="020B0604020202020204" pitchFamily="34" charset="0"/>
              </a:defRPr>
            </a:lvl5pPr>
            <a:lvl6pPr marL="2632075" indent="-241300" algn="r" defTabSz="966788"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089275" indent="-241300" algn="r" defTabSz="966788"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546475" indent="-241300" algn="r" defTabSz="966788"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003675" indent="-241300" algn="r" defTabSz="966788"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0"/>
            <a:fld id="{69B5CC71-A0C2-49A0-B780-03D72B29685A}" type="slidenum">
              <a:rPr lang="fa-IR" altLang="fa-IR" sz="1300"/>
              <a:pPr rtl="0"/>
              <a:t>16</a:t>
            </a:fld>
            <a:endParaRPr lang="en-US" altLang="fa-IR" sz="1300"/>
          </a:p>
        </p:txBody>
      </p:sp>
      <p:sp>
        <p:nvSpPr>
          <p:cNvPr id="753667" name="Rectangle 2"/>
          <p:cNvSpPr>
            <a:spLocks noGrp="1" noRot="1" noChangeAspect="1" noChangeArrowheads="1" noTextEdit="1"/>
          </p:cNvSpPr>
          <p:nvPr>
            <p:ph type="sldImg"/>
          </p:nvPr>
        </p:nvSpPr>
        <p:spPr>
          <a:ln/>
        </p:spPr>
      </p:sp>
      <p:sp>
        <p:nvSpPr>
          <p:cNvPr id="753668" name="Rectangle 3"/>
          <p:cNvSpPr>
            <a:spLocks noGrp="1" noChangeArrowheads="1"/>
          </p:cNvSpPr>
          <p:nvPr>
            <p:ph type="body" idx="1"/>
          </p:nvPr>
        </p:nvSpPr>
        <p:spPr>
          <a:xfrm>
            <a:off x="974725" y="4560888"/>
            <a:ext cx="5365750" cy="4319587"/>
          </a:xfrm>
        </p:spPr>
        <p:txBody>
          <a:bodyPr/>
          <a:lstStyle/>
          <a:p>
            <a:endParaRPr lang="en-US" altLang="fa-I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ltLang="fa-IR"/>
              <a:t>روش تحقیق در مدیریت-علیرضا مقدسی</a:t>
            </a:r>
          </a:p>
        </p:txBody>
      </p:sp>
      <p:sp>
        <p:nvSpPr>
          <p:cNvPr id="7" name="Rectangle 7"/>
          <p:cNvSpPr>
            <a:spLocks noGrp="1" noChangeArrowheads="1"/>
          </p:cNvSpPr>
          <p:nvPr>
            <p:ph type="sldNum" sz="quarter" idx="5"/>
          </p:nvPr>
        </p:nvSpPr>
        <p:spPr>
          <a:ln/>
        </p:spPr>
        <p:txBody>
          <a:bodyPr/>
          <a:lstStyle/>
          <a:p>
            <a:fld id="{51EF25BA-D46F-4B53-93C1-C0758BBFA36A}" type="slidenum">
              <a:rPr lang="fa-IR" altLang="fa-IR"/>
              <a:pPr/>
              <a:t>30</a:t>
            </a:fld>
            <a:endParaRPr lang="en-US" altLang="fa-IR"/>
          </a:p>
        </p:txBody>
      </p:sp>
      <p:sp>
        <p:nvSpPr>
          <p:cNvPr id="580610" name="Rectangle 2"/>
          <p:cNvSpPr>
            <a:spLocks noGrp="1" noRot="1" noChangeAspect="1" noChangeArrowheads="1" noTextEdit="1"/>
          </p:cNvSpPr>
          <p:nvPr>
            <p:ph type="sldImg"/>
          </p:nvPr>
        </p:nvSpPr>
        <p:spPr>
          <a:ln/>
        </p:spPr>
      </p:sp>
      <p:sp>
        <p:nvSpPr>
          <p:cNvPr id="580611"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ltLang="fa-IR"/>
              <a:t>روش تحقیق در مدیریت-علیرضا مقدسی</a:t>
            </a:r>
          </a:p>
        </p:txBody>
      </p:sp>
      <p:sp>
        <p:nvSpPr>
          <p:cNvPr id="7" name="Rectangle 7"/>
          <p:cNvSpPr>
            <a:spLocks noGrp="1" noChangeArrowheads="1"/>
          </p:cNvSpPr>
          <p:nvPr>
            <p:ph type="sldNum" sz="quarter" idx="5"/>
          </p:nvPr>
        </p:nvSpPr>
        <p:spPr>
          <a:ln/>
        </p:spPr>
        <p:txBody>
          <a:bodyPr/>
          <a:lstStyle/>
          <a:p>
            <a:fld id="{33A81A0F-7935-47FF-94A9-0497C5B570D1}" type="slidenum">
              <a:rPr lang="fa-IR" altLang="fa-IR"/>
              <a:pPr/>
              <a:t>31</a:t>
            </a:fld>
            <a:endParaRPr lang="en-US" altLang="fa-IR"/>
          </a:p>
        </p:txBody>
      </p:sp>
      <p:sp>
        <p:nvSpPr>
          <p:cNvPr id="582658" name="Rectangle 2"/>
          <p:cNvSpPr>
            <a:spLocks noGrp="1" noRot="1" noChangeAspect="1" noChangeArrowheads="1" noTextEdit="1"/>
          </p:cNvSpPr>
          <p:nvPr>
            <p:ph type="sldImg"/>
          </p:nvPr>
        </p:nvSpPr>
        <p:spPr>
          <a:ln/>
        </p:spPr>
      </p:sp>
      <p:sp>
        <p:nvSpPr>
          <p:cNvPr id="582659"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ltLang="fa-IR"/>
              <a:t>روش تحقیق در مدیریت-علیرضا مقدسی</a:t>
            </a:r>
          </a:p>
        </p:txBody>
      </p:sp>
      <p:sp>
        <p:nvSpPr>
          <p:cNvPr id="7" name="Rectangle 7"/>
          <p:cNvSpPr>
            <a:spLocks noGrp="1" noChangeArrowheads="1"/>
          </p:cNvSpPr>
          <p:nvPr>
            <p:ph type="sldNum" sz="quarter" idx="5"/>
          </p:nvPr>
        </p:nvSpPr>
        <p:spPr>
          <a:ln/>
        </p:spPr>
        <p:txBody>
          <a:bodyPr/>
          <a:lstStyle/>
          <a:p>
            <a:fld id="{5AE497F9-F09D-46A4-AEE1-08AAC22259D6}" type="slidenum">
              <a:rPr lang="fa-IR" altLang="fa-IR"/>
              <a:pPr/>
              <a:t>33</a:t>
            </a:fld>
            <a:endParaRPr lang="en-US" altLang="fa-IR"/>
          </a:p>
        </p:txBody>
      </p:sp>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lt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109570" name="Group 2"/>
          <p:cNvGrpSpPr>
            <a:grpSpLocks/>
          </p:cNvGrpSpPr>
          <p:nvPr/>
        </p:nvGrpSpPr>
        <p:grpSpPr bwMode="auto">
          <a:xfrm>
            <a:off x="0" y="6350"/>
            <a:ext cx="9140825" cy="6851650"/>
            <a:chOff x="0" y="4"/>
            <a:chExt cx="5758" cy="4316"/>
          </a:xfrm>
        </p:grpSpPr>
        <p:grpSp>
          <p:nvGrpSpPr>
            <p:cNvPr id="109571" name="Group 3"/>
            <p:cNvGrpSpPr>
              <a:grpSpLocks/>
            </p:cNvGrpSpPr>
            <p:nvPr/>
          </p:nvGrpSpPr>
          <p:grpSpPr bwMode="auto">
            <a:xfrm>
              <a:off x="0" y="1161"/>
              <a:ext cx="5758" cy="3159"/>
              <a:chOff x="0" y="1161"/>
              <a:chExt cx="5758" cy="3159"/>
            </a:xfrm>
          </p:grpSpPr>
          <p:sp>
            <p:nvSpPr>
              <p:cNvPr id="109572" name="Freeform 4"/>
              <p:cNvSpPr>
                <a:spLocks/>
              </p:cNvSpPr>
              <p:nvPr/>
            </p:nvSpPr>
            <p:spPr bwMode="hidden">
              <a:xfrm>
                <a:off x="558" y="1161"/>
                <a:ext cx="5200" cy="3159"/>
              </a:xfrm>
              <a:custGeom>
                <a:avLst/>
                <a:gdLst>
                  <a:gd name="T0" fmla="*/ 0 w 5184"/>
                  <a:gd name="T1" fmla="*/ 3159 h 3159"/>
                  <a:gd name="T2" fmla="*/ 5184 w 5184"/>
                  <a:gd name="T3" fmla="*/ 3159 h 3159"/>
                  <a:gd name="T4" fmla="*/ 5184 w 5184"/>
                  <a:gd name="T5" fmla="*/ 0 h 3159"/>
                  <a:gd name="T6" fmla="*/ 0 w 5184"/>
                  <a:gd name="T7" fmla="*/ 0 h 3159"/>
                  <a:gd name="T8" fmla="*/ 0 w 5184"/>
                  <a:gd name="T9" fmla="*/ 3159 h 3159"/>
                  <a:gd name="T10" fmla="*/ 0 w 5184"/>
                  <a:gd name="T11" fmla="*/ 3159 h 3159"/>
                </a:gdLst>
                <a:ahLst/>
                <a:cxnLst>
                  <a:cxn ang="0">
                    <a:pos x="T0" y="T1"/>
                  </a:cxn>
                  <a:cxn ang="0">
                    <a:pos x="T2" y="T3"/>
                  </a:cxn>
                  <a:cxn ang="0">
                    <a:pos x="T4" y="T5"/>
                  </a:cxn>
                  <a:cxn ang="0">
                    <a:pos x="T6" y="T7"/>
                  </a:cxn>
                  <a:cxn ang="0">
                    <a:pos x="T8" y="T9"/>
                  </a:cxn>
                  <a:cxn ang="0">
                    <a:pos x="T10" y="T11"/>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9573" name="Freeform 5"/>
              <p:cNvSpPr>
                <a:spLocks/>
              </p:cNvSpPr>
              <p:nvPr/>
            </p:nvSpPr>
            <p:spPr bwMode="hidden">
              <a:xfrm>
                <a:off x="0" y="1161"/>
                <a:ext cx="558" cy="3159"/>
              </a:xfrm>
              <a:custGeom>
                <a:avLst/>
                <a:gdLst>
                  <a:gd name="T0" fmla="*/ 0 w 556"/>
                  <a:gd name="T1" fmla="*/ 0 h 3159"/>
                  <a:gd name="T2" fmla="*/ 0 w 556"/>
                  <a:gd name="T3" fmla="*/ 3159 h 3159"/>
                  <a:gd name="T4" fmla="*/ 556 w 556"/>
                  <a:gd name="T5" fmla="*/ 3159 h 3159"/>
                  <a:gd name="T6" fmla="*/ 556 w 556"/>
                  <a:gd name="T7" fmla="*/ 0 h 3159"/>
                  <a:gd name="T8" fmla="*/ 0 w 556"/>
                  <a:gd name="T9" fmla="*/ 0 h 3159"/>
                  <a:gd name="T10" fmla="*/ 0 w 556"/>
                  <a:gd name="T11" fmla="*/ 0 h 3159"/>
                </a:gdLst>
                <a:ahLst/>
                <a:cxnLst>
                  <a:cxn ang="0">
                    <a:pos x="T0" y="T1"/>
                  </a:cxn>
                  <a:cxn ang="0">
                    <a:pos x="T2" y="T3"/>
                  </a:cxn>
                  <a:cxn ang="0">
                    <a:pos x="T4" y="T5"/>
                  </a:cxn>
                  <a:cxn ang="0">
                    <a:pos x="T6" y="T7"/>
                  </a:cxn>
                  <a:cxn ang="0">
                    <a:pos x="T8" y="T9"/>
                  </a:cxn>
                  <a:cxn ang="0">
                    <a:pos x="T10" y="T11"/>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grpSp>
        <p:sp>
          <p:nvSpPr>
            <p:cNvPr id="109574" name="Freeform 6"/>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9575" name="Freeform 7"/>
            <p:cNvSpPr>
              <a:spLocks/>
            </p:cNvSpPr>
            <p:nvPr/>
          </p:nvSpPr>
          <p:spPr bwMode="ltGray">
            <a:xfrm>
              <a:off x="767" y="1155"/>
              <a:ext cx="252" cy="12"/>
            </a:xfrm>
            <a:custGeom>
              <a:avLst/>
              <a:gdLst>
                <a:gd name="T0" fmla="*/ 251 w 251"/>
                <a:gd name="T1" fmla="*/ 0 h 12"/>
                <a:gd name="T2" fmla="*/ 0 w 251"/>
                <a:gd name="T3" fmla="*/ 0 h 12"/>
                <a:gd name="T4" fmla="*/ 0 w 251"/>
                <a:gd name="T5" fmla="*/ 12 h 12"/>
                <a:gd name="T6" fmla="*/ 251 w 251"/>
                <a:gd name="T7" fmla="*/ 12 h 12"/>
                <a:gd name="T8" fmla="*/ 251 w 251"/>
                <a:gd name="T9" fmla="*/ 0 h 12"/>
                <a:gd name="T10" fmla="*/ 251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9576" name="Freeform 8"/>
            <p:cNvSpPr>
              <a:spLocks/>
            </p:cNvSpPr>
            <p:nvPr/>
          </p:nvSpPr>
          <p:spPr bwMode="ltGray">
            <a:xfrm>
              <a:off x="0" y="1155"/>
              <a:ext cx="351" cy="12"/>
            </a:xfrm>
            <a:custGeom>
              <a:avLst/>
              <a:gdLst>
                <a:gd name="T0" fmla="*/ 0 w 251"/>
                <a:gd name="T1" fmla="*/ 0 h 12"/>
                <a:gd name="T2" fmla="*/ 0 w 251"/>
                <a:gd name="T3" fmla="*/ 12 h 12"/>
                <a:gd name="T4" fmla="*/ 251 w 251"/>
                <a:gd name="T5" fmla="*/ 12 h 12"/>
                <a:gd name="T6" fmla="*/ 251 w 251"/>
                <a:gd name="T7" fmla="*/ 0 h 12"/>
                <a:gd name="T8" fmla="*/ 0 w 251"/>
                <a:gd name="T9" fmla="*/ 0 h 12"/>
                <a:gd name="T10" fmla="*/ 0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grpSp>
          <p:nvGrpSpPr>
            <p:cNvPr id="109577" name="Group 9"/>
            <p:cNvGrpSpPr>
              <a:grpSpLocks/>
            </p:cNvGrpSpPr>
            <p:nvPr/>
          </p:nvGrpSpPr>
          <p:grpSpPr bwMode="auto">
            <a:xfrm>
              <a:off x="348" y="4"/>
              <a:ext cx="5410" cy="4316"/>
              <a:chOff x="348" y="4"/>
              <a:chExt cx="5410" cy="4316"/>
            </a:xfrm>
          </p:grpSpPr>
          <p:sp>
            <p:nvSpPr>
              <p:cNvPr id="109578" name="Freeform 10"/>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Lst>
                <a:ahLst/>
                <a:cxnLst>
                  <a:cxn ang="0">
                    <a:pos x="T0" y="T1"/>
                  </a:cxn>
                  <a:cxn ang="0">
                    <a:pos x="T2" y="T3"/>
                  </a:cxn>
                  <a:cxn ang="0">
                    <a:pos x="T4" y="T5"/>
                  </a:cxn>
                  <a:cxn ang="0">
                    <a:pos x="T6" y="T7"/>
                  </a:cxn>
                  <a:cxn ang="0">
                    <a:pos x="T8" y="T9"/>
                  </a:cxn>
                  <a:cxn ang="0">
                    <a:pos x="T10" y="T11"/>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9579" name="Freeform 11"/>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Lst>
                <a:ahLst/>
                <a:cxnLst>
                  <a:cxn ang="0">
                    <a:pos x="T0" y="T1"/>
                  </a:cxn>
                  <a:cxn ang="0">
                    <a:pos x="T2" y="T3"/>
                  </a:cxn>
                  <a:cxn ang="0">
                    <a:pos x="T4" y="T5"/>
                  </a:cxn>
                  <a:cxn ang="0">
                    <a:pos x="T6" y="T7"/>
                  </a:cxn>
                  <a:cxn ang="0">
                    <a:pos x="T8" y="T9"/>
                  </a:cxn>
                  <a:cxn ang="0">
                    <a:pos x="T10" y="T11"/>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9580" name="Freeform 12"/>
              <p:cNvSpPr>
                <a:spLocks/>
              </p:cNvSpPr>
              <p:nvPr/>
            </p:nvSpPr>
            <p:spPr bwMode="ltGray">
              <a:xfrm>
                <a:off x="1019" y="1155"/>
                <a:ext cx="4739" cy="12"/>
              </a:xfrm>
              <a:custGeom>
                <a:avLst/>
                <a:gdLst>
                  <a:gd name="T0" fmla="*/ 4724 w 4724"/>
                  <a:gd name="T1" fmla="*/ 0 h 12"/>
                  <a:gd name="T2" fmla="*/ 0 w 4724"/>
                  <a:gd name="T3" fmla="*/ 0 h 12"/>
                  <a:gd name="T4" fmla="*/ 0 w 4724"/>
                  <a:gd name="T5" fmla="*/ 12 h 12"/>
                  <a:gd name="T6" fmla="*/ 4724 w 4724"/>
                  <a:gd name="T7" fmla="*/ 12 h 12"/>
                  <a:gd name="T8" fmla="*/ 4724 w 4724"/>
                  <a:gd name="T9" fmla="*/ 0 h 12"/>
                  <a:gd name="T10" fmla="*/ 4724 w 4724"/>
                  <a:gd name="T11" fmla="*/ 0 h 12"/>
                </a:gdLst>
                <a:ahLst/>
                <a:cxnLst>
                  <a:cxn ang="0">
                    <a:pos x="T0" y="T1"/>
                  </a:cxn>
                  <a:cxn ang="0">
                    <a:pos x="T2" y="T3"/>
                  </a:cxn>
                  <a:cxn ang="0">
                    <a:pos x="T4" y="T5"/>
                  </a:cxn>
                  <a:cxn ang="0">
                    <a:pos x="T6" y="T7"/>
                  </a:cxn>
                  <a:cxn ang="0">
                    <a:pos x="T8" y="T9"/>
                  </a:cxn>
                  <a:cxn ang="0">
                    <a:pos x="T10" y="T11"/>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9581" name="Freeform 13"/>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Lst>
                <a:ahLst/>
                <a:cxnLst>
                  <a:cxn ang="0">
                    <a:pos x="T0" y="T1"/>
                  </a:cxn>
                  <a:cxn ang="0">
                    <a:pos x="T2" y="T3"/>
                  </a:cxn>
                  <a:cxn ang="0">
                    <a:pos x="T4" y="T5"/>
                  </a:cxn>
                  <a:cxn ang="0">
                    <a:pos x="T6" y="T7"/>
                  </a:cxn>
                  <a:cxn ang="0">
                    <a:pos x="T8" y="T9"/>
                  </a:cxn>
                  <a:cxn ang="0">
                    <a:pos x="T10" y="T11"/>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9582" name="Freeform 14"/>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Lst>
                <a:ahLst/>
                <a:cxnLst>
                  <a:cxn ang="0">
                    <a:pos x="T0" y="T1"/>
                  </a:cxn>
                  <a:cxn ang="0">
                    <a:pos x="T2" y="T3"/>
                  </a:cxn>
                  <a:cxn ang="0">
                    <a:pos x="T4" y="T5"/>
                  </a:cxn>
                  <a:cxn ang="0">
                    <a:pos x="T6" y="T7"/>
                  </a:cxn>
                  <a:cxn ang="0">
                    <a:pos x="T8" y="T9"/>
                  </a:cxn>
                  <a:cxn ang="0">
                    <a:pos x="T10" y="T11"/>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9583" name="Freeform 15"/>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grpSp>
      </p:grpSp>
      <p:sp>
        <p:nvSpPr>
          <p:cNvPr id="109584" name="Rectangle 16"/>
          <p:cNvSpPr>
            <a:spLocks noGrp="1" noChangeArrowheads="1"/>
          </p:cNvSpPr>
          <p:nvPr>
            <p:ph type="ctrTitle" sz="quarter"/>
          </p:nvPr>
        </p:nvSpPr>
        <p:spPr>
          <a:xfrm>
            <a:off x="1066800" y="1997075"/>
            <a:ext cx="7086600" cy="1431925"/>
          </a:xfrm>
        </p:spPr>
        <p:txBody>
          <a:bodyPr anchor="b"/>
          <a:lstStyle>
            <a:lvl1pPr>
              <a:defRPr/>
            </a:lvl1pPr>
          </a:lstStyle>
          <a:p>
            <a:pPr lvl="0"/>
            <a:r>
              <a:rPr lang="en-US" altLang="fa-IR" noProof="0" smtClean="0"/>
              <a:t>Click to edit Master title style</a:t>
            </a:r>
          </a:p>
        </p:txBody>
      </p:sp>
      <p:sp>
        <p:nvSpPr>
          <p:cNvPr id="109585" name="Rectangle 17"/>
          <p:cNvSpPr>
            <a:spLocks noGrp="1" noChangeArrowheads="1"/>
          </p:cNvSpPr>
          <p:nvPr>
            <p:ph type="subTitle" sz="quarter" idx="1"/>
          </p:nvPr>
        </p:nvSpPr>
        <p:spPr>
          <a:xfrm>
            <a:off x="1066800" y="3886200"/>
            <a:ext cx="6400800" cy="1752600"/>
          </a:xfrm>
        </p:spPr>
        <p:txBody>
          <a:bodyPr/>
          <a:lstStyle>
            <a:lvl1pPr marL="0" indent="0">
              <a:buFont typeface="Wingdings" panose="05000000000000000000" pitchFamily="2" charset="2"/>
              <a:buNone/>
              <a:defRPr/>
            </a:lvl1pPr>
          </a:lstStyle>
          <a:p>
            <a:pPr lvl="0"/>
            <a:r>
              <a:rPr lang="en-US" altLang="fa-IR" noProof="0" smtClean="0"/>
              <a:t>Click to edit Master subtitle style</a:t>
            </a:r>
          </a:p>
        </p:txBody>
      </p:sp>
      <p:sp>
        <p:nvSpPr>
          <p:cNvPr id="109586" name="Rectangle 18"/>
          <p:cNvSpPr>
            <a:spLocks noGrp="1" noChangeArrowheads="1"/>
          </p:cNvSpPr>
          <p:nvPr>
            <p:ph type="dt" sz="quarter" idx="2"/>
          </p:nvPr>
        </p:nvSpPr>
        <p:spPr/>
        <p:txBody>
          <a:bodyPr/>
          <a:lstStyle>
            <a:lvl1pPr>
              <a:defRPr/>
            </a:lvl1pPr>
          </a:lstStyle>
          <a:p>
            <a:endParaRPr lang="en-US" altLang="fa-IR"/>
          </a:p>
        </p:txBody>
      </p:sp>
      <p:sp>
        <p:nvSpPr>
          <p:cNvPr id="109587" name="Rectangle 19"/>
          <p:cNvSpPr>
            <a:spLocks noGrp="1" noChangeArrowheads="1"/>
          </p:cNvSpPr>
          <p:nvPr>
            <p:ph type="ftr" sz="quarter" idx="3"/>
          </p:nvPr>
        </p:nvSpPr>
        <p:spPr>
          <a:xfrm>
            <a:off x="3352800" y="6248400"/>
            <a:ext cx="2895600" cy="457200"/>
          </a:xfrm>
        </p:spPr>
        <p:txBody>
          <a:bodyPr/>
          <a:lstStyle>
            <a:lvl1pPr>
              <a:defRPr/>
            </a:lvl1pPr>
          </a:lstStyle>
          <a:p>
            <a:r>
              <a:rPr lang="en-US" altLang="fa-IR" smtClean="0"/>
              <a:t>www.Prozheha.ir</a:t>
            </a:r>
            <a:endParaRPr lang="en-US" altLang="fa-IR"/>
          </a:p>
        </p:txBody>
      </p:sp>
      <p:sp>
        <p:nvSpPr>
          <p:cNvPr id="109588" name="Rectangle 20"/>
          <p:cNvSpPr>
            <a:spLocks noGrp="1" noChangeArrowheads="1"/>
          </p:cNvSpPr>
          <p:nvPr>
            <p:ph type="sldNum" sz="quarter" idx="4"/>
          </p:nvPr>
        </p:nvSpPr>
        <p:spPr/>
        <p:txBody>
          <a:bodyPr/>
          <a:lstStyle>
            <a:lvl1pPr>
              <a:defRPr/>
            </a:lvl1pPr>
          </a:lstStyle>
          <a:p>
            <a:fld id="{DF0EBB15-0DB6-40AC-BAD1-40294018C41C}" type="slidenum">
              <a:rPr lang="fa-IR" altLang="fa-IR"/>
              <a:pPr/>
              <a:t>‹#›</a:t>
            </a:fld>
            <a:endParaRPr lang="en-US" altLang="fa-I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09584"/>
                                        </p:tgtEl>
                                        <p:attrNameLst>
                                          <p:attrName>style.visibility</p:attrName>
                                        </p:attrNameLst>
                                      </p:cBhvr>
                                      <p:to>
                                        <p:strVal val="visible"/>
                                      </p:to>
                                    </p:set>
                                    <p:animEffect transition="in" filter="fade">
                                      <p:cBhvr>
                                        <p:cTn id="7" dur="768" decel="100000"/>
                                        <p:tgtEl>
                                          <p:spTgt spid="109584"/>
                                        </p:tgtEl>
                                      </p:cBhvr>
                                    </p:animEffect>
                                    <p:animScale>
                                      <p:cBhvr>
                                        <p:cTn id="8" dur="768" decel="100000"/>
                                        <p:tgtEl>
                                          <p:spTgt spid="109584"/>
                                        </p:tgtEl>
                                      </p:cBhvr>
                                      <p:from x="10000" y="10000"/>
                                      <p:to x="200000" y="450000"/>
                                    </p:animScale>
                                    <p:animScale>
                                      <p:cBhvr>
                                        <p:cTn id="9" dur="1230" accel="100000" fill="hold">
                                          <p:stCondLst>
                                            <p:cond delay="768"/>
                                          </p:stCondLst>
                                        </p:cTn>
                                        <p:tgtEl>
                                          <p:spTgt spid="109584"/>
                                        </p:tgtEl>
                                      </p:cBhvr>
                                      <p:from x="200000" y="450000"/>
                                      <p:to x="100000" y="100000"/>
                                    </p:animScale>
                                    <p:set>
                                      <p:cBhvr>
                                        <p:cTn id="10" dur="768" fill="hold"/>
                                        <p:tgtEl>
                                          <p:spTgt spid="109584"/>
                                        </p:tgtEl>
                                        <p:attrNameLst>
                                          <p:attrName>ppt_x</p:attrName>
                                        </p:attrNameLst>
                                      </p:cBhvr>
                                      <p:to>
                                        <p:strVal val="(0.5)"/>
                                      </p:to>
                                    </p:set>
                                    <p:anim from="(0.5)" to="(#ppt_x)" calcmode="lin" valueType="num">
                                      <p:cBhvr>
                                        <p:cTn id="11" dur="1230" accel="100000" fill="hold">
                                          <p:stCondLst>
                                            <p:cond delay="768"/>
                                          </p:stCondLst>
                                        </p:cTn>
                                        <p:tgtEl>
                                          <p:spTgt spid="109584"/>
                                        </p:tgtEl>
                                        <p:attrNameLst>
                                          <p:attrName>ppt_x</p:attrName>
                                        </p:attrNameLst>
                                      </p:cBhvr>
                                    </p:anim>
                                    <p:set>
                                      <p:cBhvr>
                                        <p:cTn id="12" dur="768" fill="hold"/>
                                        <p:tgtEl>
                                          <p:spTgt spid="109584"/>
                                        </p:tgtEl>
                                        <p:attrNameLst>
                                          <p:attrName>ppt_y</p:attrName>
                                        </p:attrNameLst>
                                      </p:cBhvr>
                                      <p:to>
                                        <p:strVal val="(#ppt_y+0.4)"/>
                                      </p:to>
                                    </p:set>
                                    <p:anim from="(#ppt_y+0.4)" to="(#ppt_y)" calcmode="lin" valueType="num">
                                      <p:cBhvr>
                                        <p:cTn id="13" dur="1230" accel="100000" fill="hold">
                                          <p:stCondLst>
                                            <p:cond delay="768"/>
                                          </p:stCondLst>
                                        </p:cTn>
                                        <p:tgtEl>
                                          <p:spTgt spid="109584"/>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109585">
                                            <p:txEl>
                                              <p:pRg st="0" end="0"/>
                                            </p:txEl>
                                          </p:spTgt>
                                        </p:tgtEl>
                                        <p:attrNameLst>
                                          <p:attrName>style.visibility</p:attrName>
                                        </p:attrNameLst>
                                      </p:cBhvr>
                                      <p:to>
                                        <p:strVal val="visible"/>
                                      </p:to>
                                    </p:set>
                                    <p:anim calcmode="lin" valueType="num">
                                      <p:cBhvr>
                                        <p:cTn id="18" dur="500" fill="hold"/>
                                        <p:tgtEl>
                                          <p:spTgt spid="109585">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109585">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10958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84" grpId="0"/>
      <p:bldP spid="109585" grpId="0" build="p">
        <p:tmplLst>
          <p:tmpl lvl="1">
            <p:tnLst>
              <p:par>
                <p:cTn presetID="53" presetClass="entr" presetSubtype="0" fill="hold" nodeType="clickEffect">
                  <p:stCondLst>
                    <p:cond delay="0"/>
                  </p:stCondLst>
                  <p:childTnLst>
                    <p:set>
                      <p:cBhvr>
                        <p:cTn dur="1" fill="hold">
                          <p:stCondLst>
                            <p:cond delay="0"/>
                          </p:stCondLst>
                        </p:cTn>
                        <p:tgtEl>
                          <p:spTgt spid="109585"/>
                        </p:tgtEl>
                        <p:attrNameLst>
                          <p:attrName>style.visibility</p:attrName>
                        </p:attrNameLst>
                      </p:cBhvr>
                      <p:to>
                        <p:strVal val="visible"/>
                      </p:to>
                    </p:set>
                    <p:anim calcmode="lin" valueType="num">
                      <p:cBhvr>
                        <p:cTn dur="500" fill="hold"/>
                        <p:tgtEl>
                          <p:spTgt spid="109585"/>
                        </p:tgtEl>
                        <p:attrNameLst>
                          <p:attrName>ppt_w</p:attrName>
                        </p:attrNameLst>
                      </p:cBhvr>
                      <p:tavLst>
                        <p:tav tm="0">
                          <p:val>
                            <p:fltVal val="0"/>
                          </p:val>
                        </p:tav>
                        <p:tav tm="100000">
                          <p:val>
                            <p:strVal val="#ppt_w"/>
                          </p:val>
                        </p:tav>
                      </p:tavLst>
                    </p:anim>
                    <p:anim calcmode="lin" valueType="num">
                      <p:cBhvr>
                        <p:cTn dur="500" fill="hold"/>
                        <p:tgtEl>
                          <p:spTgt spid="109585"/>
                        </p:tgtEl>
                        <p:attrNameLst>
                          <p:attrName>ppt_h</p:attrName>
                        </p:attrNameLst>
                      </p:cBhvr>
                      <p:tavLst>
                        <p:tav tm="0">
                          <p:val>
                            <p:fltVal val="0"/>
                          </p:val>
                        </p:tav>
                        <p:tav tm="100000">
                          <p:val>
                            <p:strVal val="#ppt_h"/>
                          </p:val>
                        </p:tav>
                      </p:tavLst>
                    </p:anim>
                    <p:animEffect transition="in" filter="fade">
                      <p:cBhvr>
                        <p:cTn dur="500"/>
                        <p:tgtEl>
                          <p:spTgt spid="109585"/>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ltLang="fa-IR"/>
          </a:p>
        </p:txBody>
      </p:sp>
      <p:sp>
        <p:nvSpPr>
          <p:cNvPr id="5" name="Footer Placeholder 4"/>
          <p:cNvSpPr>
            <a:spLocks noGrp="1"/>
          </p:cNvSpPr>
          <p:nvPr>
            <p:ph type="ftr" sz="quarter" idx="11"/>
          </p:nvPr>
        </p:nvSpPr>
        <p:spPr/>
        <p:txBody>
          <a:bodyPr/>
          <a:lstStyle>
            <a:lvl1pPr>
              <a:defRPr/>
            </a:lvl1pPr>
          </a:lstStyle>
          <a:p>
            <a:r>
              <a:rPr lang="en-US" altLang="fa-IR" smtClean="0"/>
              <a:t>www.Prozheha.ir</a:t>
            </a:r>
            <a:endParaRPr lang="en-US" altLang="fa-IR"/>
          </a:p>
        </p:txBody>
      </p:sp>
      <p:sp>
        <p:nvSpPr>
          <p:cNvPr id="6" name="Slide Number Placeholder 5"/>
          <p:cNvSpPr>
            <a:spLocks noGrp="1"/>
          </p:cNvSpPr>
          <p:nvPr>
            <p:ph type="sldNum" sz="quarter" idx="12"/>
          </p:nvPr>
        </p:nvSpPr>
        <p:spPr/>
        <p:txBody>
          <a:bodyPr/>
          <a:lstStyle>
            <a:lvl1pPr>
              <a:defRPr/>
            </a:lvl1pPr>
          </a:lstStyle>
          <a:p>
            <a:fld id="{B3A1ADD1-BA98-48C0-B536-0ADF3BBE3D93}" type="slidenum">
              <a:rPr lang="fa-IR" altLang="fa-IR"/>
              <a:pPr/>
              <a:t>‹#›</a:t>
            </a:fld>
            <a:endParaRPr lang="en-US" altLang="fa-IR"/>
          </a:p>
        </p:txBody>
      </p:sp>
    </p:spTree>
    <p:extLst>
      <p:ext uri="{BB962C8B-B14F-4D97-AF65-F5344CB8AC3E}">
        <p14:creationId xmlns:p14="http://schemas.microsoft.com/office/powerpoint/2010/main" val="543800146"/>
      </p:ext>
    </p:extLst>
  </p:cSld>
  <p:clrMapOvr>
    <a:masterClrMapping/>
  </p:clrMapOvr>
  <p:transition spd="med">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304800"/>
            <a:ext cx="1885950" cy="5791200"/>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1066800" y="304800"/>
            <a:ext cx="5505450" cy="5791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ltLang="fa-IR"/>
          </a:p>
        </p:txBody>
      </p:sp>
      <p:sp>
        <p:nvSpPr>
          <p:cNvPr id="5" name="Footer Placeholder 4"/>
          <p:cNvSpPr>
            <a:spLocks noGrp="1"/>
          </p:cNvSpPr>
          <p:nvPr>
            <p:ph type="ftr" sz="quarter" idx="11"/>
          </p:nvPr>
        </p:nvSpPr>
        <p:spPr/>
        <p:txBody>
          <a:bodyPr/>
          <a:lstStyle>
            <a:lvl1pPr>
              <a:defRPr/>
            </a:lvl1pPr>
          </a:lstStyle>
          <a:p>
            <a:r>
              <a:rPr lang="en-US" altLang="fa-IR" smtClean="0"/>
              <a:t>www.Prozheha.ir</a:t>
            </a:r>
            <a:endParaRPr lang="en-US" altLang="fa-IR"/>
          </a:p>
        </p:txBody>
      </p:sp>
      <p:sp>
        <p:nvSpPr>
          <p:cNvPr id="6" name="Slide Number Placeholder 5"/>
          <p:cNvSpPr>
            <a:spLocks noGrp="1"/>
          </p:cNvSpPr>
          <p:nvPr>
            <p:ph type="sldNum" sz="quarter" idx="12"/>
          </p:nvPr>
        </p:nvSpPr>
        <p:spPr/>
        <p:txBody>
          <a:bodyPr/>
          <a:lstStyle>
            <a:lvl1pPr>
              <a:defRPr/>
            </a:lvl1pPr>
          </a:lstStyle>
          <a:p>
            <a:fld id="{E3765392-82C4-45A4-8BD0-FBCA09E0E168}" type="slidenum">
              <a:rPr lang="fa-IR" altLang="fa-IR"/>
              <a:pPr/>
              <a:t>‹#›</a:t>
            </a:fld>
            <a:endParaRPr lang="en-US" altLang="fa-IR"/>
          </a:p>
        </p:txBody>
      </p:sp>
    </p:spTree>
    <p:extLst>
      <p:ext uri="{BB962C8B-B14F-4D97-AF65-F5344CB8AC3E}">
        <p14:creationId xmlns:p14="http://schemas.microsoft.com/office/powerpoint/2010/main" val="752913136"/>
      </p:ext>
    </p:extLst>
  </p:cSld>
  <p:clrMapOvr>
    <a:masterClrMapping/>
  </p:clrMapOvr>
  <p:transition spd="med">
    <p:zo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543800" cy="1431925"/>
          </a:xfrm>
        </p:spPr>
        <p:txBody>
          <a:bodyPr/>
          <a:lstStyle/>
          <a:p>
            <a:r>
              <a:rPr lang="en-US" smtClean="0"/>
              <a:t>Click to edit Master title style</a:t>
            </a:r>
            <a:endParaRPr lang="fa-IR"/>
          </a:p>
        </p:txBody>
      </p:sp>
      <p:sp>
        <p:nvSpPr>
          <p:cNvPr id="3" name="Text Placeholder 2"/>
          <p:cNvSpPr>
            <a:spLocks noGrp="1"/>
          </p:cNvSpPr>
          <p:nvPr>
            <p:ph type="body" sz="half" idx="1"/>
          </p:nvPr>
        </p:nvSpPr>
        <p:spPr>
          <a:xfrm>
            <a:off x="1066800" y="1981200"/>
            <a:ext cx="36957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914900" y="1981200"/>
            <a:ext cx="36957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a:xfrm>
            <a:off x="1066800" y="6248400"/>
            <a:ext cx="1905000" cy="457200"/>
          </a:xfrm>
        </p:spPr>
        <p:txBody>
          <a:bodyPr/>
          <a:lstStyle>
            <a:lvl1pPr>
              <a:defRPr/>
            </a:lvl1pPr>
          </a:lstStyle>
          <a:p>
            <a:endParaRPr lang="en-US" altLang="fa-IR"/>
          </a:p>
        </p:txBody>
      </p:sp>
      <p:sp>
        <p:nvSpPr>
          <p:cNvPr id="6" name="Footer Placeholder 5"/>
          <p:cNvSpPr>
            <a:spLocks noGrp="1"/>
          </p:cNvSpPr>
          <p:nvPr>
            <p:ph type="ftr" sz="quarter" idx="11"/>
          </p:nvPr>
        </p:nvSpPr>
        <p:spPr>
          <a:xfrm>
            <a:off x="3429000" y="6248400"/>
            <a:ext cx="2895600" cy="457200"/>
          </a:xfrm>
        </p:spPr>
        <p:txBody>
          <a:bodyPr/>
          <a:lstStyle>
            <a:lvl1pPr>
              <a:defRPr/>
            </a:lvl1pPr>
          </a:lstStyle>
          <a:p>
            <a:r>
              <a:rPr lang="en-US" altLang="fa-IR" smtClean="0"/>
              <a:t>www.Prozheha.ir</a:t>
            </a:r>
            <a:endParaRPr lang="en-US" altLang="fa-IR"/>
          </a:p>
        </p:txBody>
      </p:sp>
      <p:sp>
        <p:nvSpPr>
          <p:cNvPr id="7" name="Slide Number Placeholder 6"/>
          <p:cNvSpPr>
            <a:spLocks noGrp="1"/>
          </p:cNvSpPr>
          <p:nvPr>
            <p:ph type="sldNum" sz="quarter" idx="12"/>
          </p:nvPr>
        </p:nvSpPr>
        <p:spPr>
          <a:xfrm>
            <a:off x="6705600" y="6248400"/>
            <a:ext cx="1905000" cy="457200"/>
          </a:xfrm>
        </p:spPr>
        <p:txBody>
          <a:bodyPr/>
          <a:lstStyle>
            <a:lvl1pPr>
              <a:defRPr/>
            </a:lvl1pPr>
          </a:lstStyle>
          <a:p>
            <a:fld id="{B16FDADF-3E33-4360-B1A2-BD3EB1C53566}" type="slidenum">
              <a:rPr lang="fa-IR" altLang="fa-IR"/>
              <a:pPr/>
              <a:t>‹#›</a:t>
            </a:fld>
            <a:endParaRPr lang="en-US" altLang="fa-IR"/>
          </a:p>
        </p:txBody>
      </p:sp>
    </p:spTree>
    <p:extLst>
      <p:ext uri="{BB962C8B-B14F-4D97-AF65-F5344CB8AC3E}">
        <p14:creationId xmlns:p14="http://schemas.microsoft.com/office/powerpoint/2010/main" val="658236580"/>
      </p:ext>
    </p:extLst>
  </p:cSld>
  <p:clrMapOvr>
    <a:masterClrMapping/>
  </p:clrMapOvr>
  <p:transition spd="med">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ltLang="fa-IR"/>
          </a:p>
        </p:txBody>
      </p:sp>
      <p:sp>
        <p:nvSpPr>
          <p:cNvPr id="5" name="Footer Placeholder 4"/>
          <p:cNvSpPr>
            <a:spLocks noGrp="1"/>
          </p:cNvSpPr>
          <p:nvPr>
            <p:ph type="ftr" sz="quarter" idx="11"/>
          </p:nvPr>
        </p:nvSpPr>
        <p:spPr/>
        <p:txBody>
          <a:bodyPr/>
          <a:lstStyle>
            <a:lvl1pPr>
              <a:defRPr/>
            </a:lvl1pPr>
          </a:lstStyle>
          <a:p>
            <a:r>
              <a:rPr lang="en-US" altLang="fa-IR" smtClean="0"/>
              <a:t>www.Prozheha.ir</a:t>
            </a:r>
            <a:endParaRPr lang="en-US" altLang="fa-IR"/>
          </a:p>
        </p:txBody>
      </p:sp>
      <p:sp>
        <p:nvSpPr>
          <p:cNvPr id="6" name="Slide Number Placeholder 5"/>
          <p:cNvSpPr>
            <a:spLocks noGrp="1"/>
          </p:cNvSpPr>
          <p:nvPr>
            <p:ph type="sldNum" sz="quarter" idx="12"/>
          </p:nvPr>
        </p:nvSpPr>
        <p:spPr/>
        <p:txBody>
          <a:bodyPr/>
          <a:lstStyle>
            <a:lvl1pPr>
              <a:defRPr/>
            </a:lvl1pPr>
          </a:lstStyle>
          <a:p>
            <a:fld id="{673B1AAA-393F-44B8-91A8-CA5324195BC4}" type="slidenum">
              <a:rPr lang="fa-IR" altLang="fa-IR"/>
              <a:pPr/>
              <a:t>‹#›</a:t>
            </a:fld>
            <a:endParaRPr lang="en-US" altLang="fa-IR"/>
          </a:p>
        </p:txBody>
      </p:sp>
    </p:spTree>
    <p:extLst>
      <p:ext uri="{BB962C8B-B14F-4D97-AF65-F5344CB8AC3E}">
        <p14:creationId xmlns:p14="http://schemas.microsoft.com/office/powerpoint/2010/main" val="3829355232"/>
      </p:ext>
    </p:extLst>
  </p:cSld>
  <p:clrMapOvr>
    <a:masterClrMapping/>
  </p:clrMapOvr>
  <p:transition spd="med">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endParaRPr lang="en-US" altLang="fa-IR"/>
          </a:p>
        </p:txBody>
      </p:sp>
      <p:sp>
        <p:nvSpPr>
          <p:cNvPr id="5" name="Footer Placeholder 4"/>
          <p:cNvSpPr>
            <a:spLocks noGrp="1"/>
          </p:cNvSpPr>
          <p:nvPr>
            <p:ph type="ftr" sz="quarter" idx="11"/>
          </p:nvPr>
        </p:nvSpPr>
        <p:spPr/>
        <p:txBody>
          <a:bodyPr/>
          <a:lstStyle>
            <a:lvl1pPr>
              <a:defRPr/>
            </a:lvl1pPr>
          </a:lstStyle>
          <a:p>
            <a:r>
              <a:rPr lang="en-US" altLang="fa-IR" smtClean="0"/>
              <a:t>www.Prozheha.ir</a:t>
            </a:r>
            <a:endParaRPr lang="en-US" altLang="fa-IR"/>
          </a:p>
        </p:txBody>
      </p:sp>
      <p:sp>
        <p:nvSpPr>
          <p:cNvPr id="6" name="Slide Number Placeholder 5"/>
          <p:cNvSpPr>
            <a:spLocks noGrp="1"/>
          </p:cNvSpPr>
          <p:nvPr>
            <p:ph type="sldNum" sz="quarter" idx="12"/>
          </p:nvPr>
        </p:nvSpPr>
        <p:spPr/>
        <p:txBody>
          <a:bodyPr/>
          <a:lstStyle>
            <a:lvl1pPr>
              <a:defRPr/>
            </a:lvl1pPr>
          </a:lstStyle>
          <a:p>
            <a:fld id="{42659C70-791E-4AC4-98B4-B7BE39A47E97}" type="slidenum">
              <a:rPr lang="fa-IR" altLang="fa-IR"/>
              <a:pPr/>
              <a:t>‹#›</a:t>
            </a:fld>
            <a:endParaRPr lang="en-US" altLang="fa-IR"/>
          </a:p>
        </p:txBody>
      </p:sp>
    </p:spTree>
    <p:extLst>
      <p:ext uri="{BB962C8B-B14F-4D97-AF65-F5344CB8AC3E}">
        <p14:creationId xmlns:p14="http://schemas.microsoft.com/office/powerpoint/2010/main" val="3749913885"/>
      </p:ext>
    </p:extLst>
  </p:cSld>
  <p:clrMapOvr>
    <a:masterClrMapping/>
  </p:clrMapOvr>
  <p:transition spd="med">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1066800" y="1981200"/>
            <a:ext cx="36957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914900" y="1981200"/>
            <a:ext cx="36957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lvl1pPr>
              <a:defRPr/>
            </a:lvl1pPr>
          </a:lstStyle>
          <a:p>
            <a:endParaRPr lang="en-US" altLang="fa-IR"/>
          </a:p>
        </p:txBody>
      </p:sp>
      <p:sp>
        <p:nvSpPr>
          <p:cNvPr id="6" name="Footer Placeholder 5"/>
          <p:cNvSpPr>
            <a:spLocks noGrp="1"/>
          </p:cNvSpPr>
          <p:nvPr>
            <p:ph type="ftr" sz="quarter" idx="11"/>
          </p:nvPr>
        </p:nvSpPr>
        <p:spPr/>
        <p:txBody>
          <a:bodyPr/>
          <a:lstStyle>
            <a:lvl1pPr>
              <a:defRPr/>
            </a:lvl1pPr>
          </a:lstStyle>
          <a:p>
            <a:r>
              <a:rPr lang="en-US" altLang="fa-IR" smtClean="0"/>
              <a:t>www.Prozheha.ir</a:t>
            </a:r>
            <a:endParaRPr lang="en-US" altLang="fa-IR"/>
          </a:p>
        </p:txBody>
      </p:sp>
      <p:sp>
        <p:nvSpPr>
          <p:cNvPr id="7" name="Slide Number Placeholder 6"/>
          <p:cNvSpPr>
            <a:spLocks noGrp="1"/>
          </p:cNvSpPr>
          <p:nvPr>
            <p:ph type="sldNum" sz="quarter" idx="12"/>
          </p:nvPr>
        </p:nvSpPr>
        <p:spPr/>
        <p:txBody>
          <a:bodyPr/>
          <a:lstStyle>
            <a:lvl1pPr>
              <a:defRPr/>
            </a:lvl1pPr>
          </a:lstStyle>
          <a:p>
            <a:fld id="{4E333E0F-4EEA-46E8-A78F-EA652A2F645E}" type="slidenum">
              <a:rPr lang="fa-IR" altLang="fa-IR"/>
              <a:pPr/>
              <a:t>‹#›</a:t>
            </a:fld>
            <a:endParaRPr lang="en-US" altLang="fa-IR"/>
          </a:p>
        </p:txBody>
      </p:sp>
    </p:spTree>
    <p:extLst>
      <p:ext uri="{BB962C8B-B14F-4D97-AF65-F5344CB8AC3E}">
        <p14:creationId xmlns:p14="http://schemas.microsoft.com/office/powerpoint/2010/main" val="1202320762"/>
      </p:ext>
    </p:extLst>
  </p:cSld>
  <p:clrMapOvr>
    <a:masterClrMapping/>
  </p:clrMapOvr>
  <p:transition spd="med">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lvl1pPr>
              <a:defRPr/>
            </a:lvl1pPr>
          </a:lstStyle>
          <a:p>
            <a:endParaRPr lang="en-US" altLang="fa-IR"/>
          </a:p>
        </p:txBody>
      </p:sp>
      <p:sp>
        <p:nvSpPr>
          <p:cNvPr id="8" name="Footer Placeholder 7"/>
          <p:cNvSpPr>
            <a:spLocks noGrp="1"/>
          </p:cNvSpPr>
          <p:nvPr>
            <p:ph type="ftr" sz="quarter" idx="11"/>
          </p:nvPr>
        </p:nvSpPr>
        <p:spPr/>
        <p:txBody>
          <a:bodyPr/>
          <a:lstStyle>
            <a:lvl1pPr>
              <a:defRPr/>
            </a:lvl1pPr>
          </a:lstStyle>
          <a:p>
            <a:r>
              <a:rPr lang="en-US" altLang="fa-IR" smtClean="0"/>
              <a:t>www.Prozheha.ir</a:t>
            </a:r>
            <a:endParaRPr lang="en-US" altLang="fa-IR"/>
          </a:p>
        </p:txBody>
      </p:sp>
      <p:sp>
        <p:nvSpPr>
          <p:cNvPr id="9" name="Slide Number Placeholder 8"/>
          <p:cNvSpPr>
            <a:spLocks noGrp="1"/>
          </p:cNvSpPr>
          <p:nvPr>
            <p:ph type="sldNum" sz="quarter" idx="12"/>
          </p:nvPr>
        </p:nvSpPr>
        <p:spPr/>
        <p:txBody>
          <a:bodyPr/>
          <a:lstStyle>
            <a:lvl1pPr>
              <a:defRPr/>
            </a:lvl1pPr>
          </a:lstStyle>
          <a:p>
            <a:fld id="{4D0B1ECC-6684-4361-8242-2B59CA9E34F8}" type="slidenum">
              <a:rPr lang="fa-IR" altLang="fa-IR"/>
              <a:pPr/>
              <a:t>‹#›</a:t>
            </a:fld>
            <a:endParaRPr lang="en-US" altLang="fa-IR"/>
          </a:p>
        </p:txBody>
      </p:sp>
    </p:spTree>
    <p:extLst>
      <p:ext uri="{BB962C8B-B14F-4D97-AF65-F5344CB8AC3E}">
        <p14:creationId xmlns:p14="http://schemas.microsoft.com/office/powerpoint/2010/main" val="1275270962"/>
      </p:ext>
    </p:extLst>
  </p:cSld>
  <p:clrMapOvr>
    <a:masterClrMapping/>
  </p:clrMapOvr>
  <p:transition spd="med">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lvl1pPr>
              <a:defRPr/>
            </a:lvl1pPr>
          </a:lstStyle>
          <a:p>
            <a:endParaRPr lang="en-US" altLang="fa-IR"/>
          </a:p>
        </p:txBody>
      </p:sp>
      <p:sp>
        <p:nvSpPr>
          <p:cNvPr id="4" name="Footer Placeholder 3"/>
          <p:cNvSpPr>
            <a:spLocks noGrp="1"/>
          </p:cNvSpPr>
          <p:nvPr>
            <p:ph type="ftr" sz="quarter" idx="11"/>
          </p:nvPr>
        </p:nvSpPr>
        <p:spPr/>
        <p:txBody>
          <a:bodyPr/>
          <a:lstStyle>
            <a:lvl1pPr>
              <a:defRPr/>
            </a:lvl1pPr>
          </a:lstStyle>
          <a:p>
            <a:r>
              <a:rPr lang="en-US" altLang="fa-IR" smtClean="0"/>
              <a:t>www.Prozheha.ir</a:t>
            </a:r>
            <a:endParaRPr lang="en-US" altLang="fa-IR"/>
          </a:p>
        </p:txBody>
      </p:sp>
      <p:sp>
        <p:nvSpPr>
          <p:cNvPr id="5" name="Slide Number Placeholder 4"/>
          <p:cNvSpPr>
            <a:spLocks noGrp="1"/>
          </p:cNvSpPr>
          <p:nvPr>
            <p:ph type="sldNum" sz="quarter" idx="12"/>
          </p:nvPr>
        </p:nvSpPr>
        <p:spPr/>
        <p:txBody>
          <a:bodyPr/>
          <a:lstStyle>
            <a:lvl1pPr>
              <a:defRPr/>
            </a:lvl1pPr>
          </a:lstStyle>
          <a:p>
            <a:fld id="{557D8B08-855A-4723-AD00-84C5612D7B29}" type="slidenum">
              <a:rPr lang="fa-IR" altLang="fa-IR"/>
              <a:pPr/>
              <a:t>‹#›</a:t>
            </a:fld>
            <a:endParaRPr lang="en-US" altLang="fa-IR"/>
          </a:p>
        </p:txBody>
      </p:sp>
    </p:spTree>
    <p:extLst>
      <p:ext uri="{BB962C8B-B14F-4D97-AF65-F5344CB8AC3E}">
        <p14:creationId xmlns:p14="http://schemas.microsoft.com/office/powerpoint/2010/main" val="2373989546"/>
      </p:ext>
    </p:extLst>
  </p:cSld>
  <p:clrMapOvr>
    <a:masterClrMapping/>
  </p:clrMapOvr>
  <p:transition spd="med">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fa-IR"/>
          </a:p>
        </p:txBody>
      </p:sp>
      <p:sp>
        <p:nvSpPr>
          <p:cNvPr id="3" name="Footer Placeholder 2"/>
          <p:cNvSpPr>
            <a:spLocks noGrp="1"/>
          </p:cNvSpPr>
          <p:nvPr>
            <p:ph type="ftr" sz="quarter" idx="11"/>
          </p:nvPr>
        </p:nvSpPr>
        <p:spPr/>
        <p:txBody>
          <a:bodyPr/>
          <a:lstStyle>
            <a:lvl1pPr>
              <a:defRPr/>
            </a:lvl1pPr>
          </a:lstStyle>
          <a:p>
            <a:r>
              <a:rPr lang="en-US" altLang="fa-IR" smtClean="0"/>
              <a:t>www.Prozheha.ir</a:t>
            </a:r>
            <a:endParaRPr lang="en-US" altLang="fa-IR"/>
          </a:p>
        </p:txBody>
      </p:sp>
      <p:sp>
        <p:nvSpPr>
          <p:cNvPr id="4" name="Slide Number Placeholder 3"/>
          <p:cNvSpPr>
            <a:spLocks noGrp="1"/>
          </p:cNvSpPr>
          <p:nvPr>
            <p:ph type="sldNum" sz="quarter" idx="12"/>
          </p:nvPr>
        </p:nvSpPr>
        <p:spPr/>
        <p:txBody>
          <a:bodyPr/>
          <a:lstStyle>
            <a:lvl1pPr>
              <a:defRPr/>
            </a:lvl1pPr>
          </a:lstStyle>
          <a:p>
            <a:fld id="{50F295E9-DD59-442E-BDD1-0DB184C85E53}" type="slidenum">
              <a:rPr lang="fa-IR" altLang="fa-IR"/>
              <a:pPr/>
              <a:t>‹#›</a:t>
            </a:fld>
            <a:endParaRPr lang="en-US" altLang="fa-IR"/>
          </a:p>
        </p:txBody>
      </p:sp>
    </p:spTree>
    <p:extLst>
      <p:ext uri="{BB962C8B-B14F-4D97-AF65-F5344CB8AC3E}">
        <p14:creationId xmlns:p14="http://schemas.microsoft.com/office/powerpoint/2010/main" val="3167381251"/>
      </p:ext>
    </p:extLst>
  </p:cSld>
  <p:clrMapOvr>
    <a:masterClrMapping/>
  </p:clrMapOvr>
  <p:transition spd="med">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fa-IR"/>
          </a:p>
        </p:txBody>
      </p:sp>
      <p:sp>
        <p:nvSpPr>
          <p:cNvPr id="6" name="Footer Placeholder 5"/>
          <p:cNvSpPr>
            <a:spLocks noGrp="1"/>
          </p:cNvSpPr>
          <p:nvPr>
            <p:ph type="ftr" sz="quarter" idx="11"/>
          </p:nvPr>
        </p:nvSpPr>
        <p:spPr/>
        <p:txBody>
          <a:bodyPr/>
          <a:lstStyle>
            <a:lvl1pPr>
              <a:defRPr/>
            </a:lvl1pPr>
          </a:lstStyle>
          <a:p>
            <a:r>
              <a:rPr lang="en-US" altLang="fa-IR" smtClean="0"/>
              <a:t>www.Prozheha.ir</a:t>
            </a:r>
            <a:endParaRPr lang="en-US" altLang="fa-IR"/>
          </a:p>
        </p:txBody>
      </p:sp>
      <p:sp>
        <p:nvSpPr>
          <p:cNvPr id="7" name="Slide Number Placeholder 6"/>
          <p:cNvSpPr>
            <a:spLocks noGrp="1"/>
          </p:cNvSpPr>
          <p:nvPr>
            <p:ph type="sldNum" sz="quarter" idx="12"/>
          </p:nvPr>
        </p:nvSpPr>
        <p:spPr/>
        <p:txBody>
          <a:bodyPr/>
          <a:lstStyle>
            <a:lvl1pPr>
              <a:defRPr/>
            </a:lvl1pPr>
          </a:lstStyle>
          <a:p>
            <a:fld id="{611C7E8B-A0E8-4D55-8AC6-C4CFFA505147}" type="slidenum">
              <a:rPr lang="fa-IR" altLang="fa-IR"/>
              <a:pPr/>
              <a:t>‹#›</a:t>
            </a:fld>
            <a:endParaRPr lang="en-US" altLang="fa-IR"/>
          </a:p>
        </p:txBody>
      </p:sp>
    </p:spTree>
    <p:extLst>
      <p:ext uri="{BB962C8B-B14F-4D97-AF65-F5344CB8AC3E}">
        <p14:creationId xmlns:p14="http://schemas.microsoft.com/office/powerpoint/2010/main" val="1229570021"/>
      </p:ext>
    </p:extLst>
  </p:cSld>
  <p:clrMapOvr>
    <a:masterClrMapping/>
  </p:clrMapOvr>
  <p:transition spd="med">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fa-IR"/>
          </a:p>
        </p:txBody>
      </p:sp>
      <p:sp>
        <p:nvSpPr>
          <p:cNvPr id="6" name="Footer Placeholder 5"/>
          <p:cNvSpPr>
            <a:spLocks noGrp="1"/>
          </p:cNvSpPr>
          <p:nvPr>
            <p:ph type="ftr" sz="quarter" idx="11"/>
          </p:nvPr>
        </p:nvSpPr>
        <p:spPr/>
        <p:txBody>
          <a:bodyPr/>
          <a:lstStyle>
            <a:lvl1pPr>
              <a:defRPr/>
            </a:lvl1pPr>
          </a:lstStyle>
          <a:p>
            <a:r>
              <a:rPr lang="en-US" altLang="fa-IR" smtClean="0"/>
              <a:t>www.Prozheha.ir</a:t>
            </a:r>
            <a:endParaRPr lang="en-US" altLang="fa-IR"/>
          </a:p>
        </p:txBody>
      </p:sp>
      <p:sp>
        <p:nvSpPr>
          <p:cNvPr id="7" name="Slide Number Placeholder 6"/>
          <p:cNvSpPr>
            <a:spLocks noGrp="1"/>
          </p:cNvSpPr>
          <p:nvPr>
            <p:ph type="sldNum" sz="quarter" idx="12"/>
          </p:nvPr>
        </p:nvSpPr>
        <p:spPr/>
        <p:txBody>
          <a:bodyPr/>
          <a:lstStyle>
            <a:lvl1pPr>
              <a:defRPr/>
            </a:lvl1pPr>
          </a:lstStyle>
          <a:p>
            <a:fld id="{F10BCD47-AB94-4108-B1FD-A7926D4D3D95}" type="slidenum">
              <a:rPr lang="fa-IR" altLang="fa-IR"/>
              <a:pPr/>
              <a:t>‹#›</a:t>
            </a:fld>
            <a:endParaRPr lang="en-US" altLang="fa-IR"/>
          </a:p>
        </p:txBody>
      </p:sp>
    </p:spTree>
    <p:extLst>
      <p:ext uri="{BB962C8B-B14F-4D97-AF65-F5344CB8AC3E}">
        <p14:creationId xmlns:p14="http://schemas.microsoft.com/office/powerpoint/2010/main" val="3403153472"/>
      </p:ext>
    </p:extLst>
  </p:cSld>
  <p:clrMapOvr>
    <a:masterClrMapping/>
  </p:clrMapOvr>
  <p:transition spd="med">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8546" name="Group 2"/>
          <p:cNvGrpSpPr>
            <a:grpSpLocks/>
          </p:cNvGrpSpPr>
          <p:nvPr/>
        </p:nvGrpSpPr>
        <p:grpSpPr bwMode="auto">
          <a:xfrm>
            <a:off x="0" y="6350"/>
            <a:ext cx="9140825" cy="6851650"/>
            <a:chOff x="0" y="4"/>
            <a:chExt cx="5758" cy="4316"/>
          </a:xfrm>
        </p:grpSpPr>
        <p:sp>
          <p:nvSpPr>
            <p:cNvPr id="108547" name="Freeform 3"/>
            <p:cNvSpPr>
              <a:spLocks/>
            </p:cNvSpPr>
            <p:nvPr/>
          </p:nvSpPr>
          <p:spPr bwMode="hidden">
            <a:xfrm>
              <a:off x="558" y="1161"/>
              <a:ext cx="5200" cy="3159"/>
            </a:xfrm>
            <a:custGeom>
              <a:avLst/>
              <a:gdLst>
                <a:gd name="T0" fmla="*/ 0 w 5184"/>
                <a:gd name="T1" fmla="*/ 3159 h 3159"/>
                <a:gd name="T2" fmla="*/ 5184 w 5184"/>
                <a:gd name="T3" fmla="*/ 3159 h 3159"/>
                <a:gd name="T4" fmla="*/ 5184 w 5184"/>
                <a:gd name="T5" fmla="*/ 0 h 3159"/>
                <a:gd name="T6" fmla="*/ 0 w 5184"/>
                <a:gd name="T7" fmla="*/ 0 h 3159"/>
                <a:gd name="T8" fmla="*/ 0 w 5184"/>
                <a:gd name="T9" fmla="*/ 3159 h 3159"/>
                <a:gd name="T10" fmla="*/ 0 w 5184"/>
                <a:gd name="T11" fmla="*/ 3159 h 3159"/>
              </a:gdLst>
              <a:ahLst/>
              <a:cxnLst>
                <a:cxn ang="0">
                  <a:pos x="T0" y="T1"/>
                </a:cxn>
                <a:cxn ang="0">
                  <a:pos x="T2" y="T3"/>
                </a:cxn>
                <a:cxn ang="0">
                  <a:pos x="T4" y="T5"/>
                </a:cxn>
                <a:cxn ang="0">
                  <a:pos x="T6" y="T7"/>
                </a:cxn>
                <a:cxn ang="0">
                  <a:pos x="T8" y="T9"/>
                </a:cxn>
                <a:cxn ang="0">
                  <a:pos x="T10" y="T11"/>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8548" name="Freeform 4"/>
            <p:cNvSpPr>
              <a:spLocks/>
            </p:cNvSpPr>
            <p:nvPr/>
          </p:nvSpPr>
          <p:spPr bwMode="hidden">
            <a:xfrm>
              <a:off x="0" y="1161"/>
              <a:ext cx="558" cy="3159"/>
            </a:xfrm>
            <a:custGeom>
              <a:avLst/>
              <a:gdLst>
                <a:gd name="T0" fmla="*/ 0 w 556"/>
                <a:gd name="T1" fmla="*/ 0 h 3159"/>
                <a:gd name="T2" fmla="*/ 0 w 556"/>
                <a:gd name="T3" fmla="*/ 3159 h 3159"/>
                <a:gd name="T4" fmla="*/ 556 w 556"/>
                <a:gd name="T5" fmla="*/ 3159 h 3159"/>
                <a:gd name="T6" fmla="*/ 556 w 556"/>
                <a:gd name="T7" fmla="*/ 0 h 3159"/>
                <a:gd name="T8" fmla="*/ 0 w 556"/>
                <a:gd name="T9" fmla="*/ 0 h 3159"/>
                <a:gd name="T10" fmla="*/ 0 w 556"/>
                <a:gd name="T11" fmla="*/ 0 h 3159"/>
              </a:gdLst>
              <a:ahLst/>
              <a:cxnLst>
                <a:cxn ang="0">
                  <a:pos x="T0" y="T1"/>
                </a:cxn>
                <a:cxn ang="0">
                  <a:pos x="T2" y="T3"/>
                </a:cxn>
                <a:cxn ang="0">
                  <a:pos x="T4" y="T5"/>
                </a:cxn>
                <a:cxn ang="0">
                  <a:pos x="T6" y="T7"/>
                </a:cxn>
                <a:cxn ang="0">
                  <a:pos x="T8" y="T9"/>
                </a:cxn>
                <a:cxn ang="0">
                  <a:pos x="T10" y="T11"/>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grpSp>
          <p:nvGrpSpPr>
            <p:cNvPr id="108549" name="Group 5"/>
            <p:cNvGrpSpPr>
              <a:grpSpLocks/>
            </p:cNvGrpSpPr>
            <p:nvPr userDrawn="1"/>
          </p:nvGrpSpPr>
          <p:grpSpPr bwMode="auto">
            <a:xfrm>
              <a:off x="0" y="4"/>
              <a:ext cx="5758" cy="4316"/>
              <a:chOff x="0" y="4"/>
              <a:chExt cx="5758" cy="4316"/>
            </a:xfrm>
          </p:grpSpPr>
          <p:sp>
            <p:nvSpPr>
              <p:cNvPr id="108550" name="Freeform 6"/>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Lst>
                <a:ahLst/>
                <a:cxnLst>
                  <a:cxn ang="0">
                    <a:pos x="T0" y="T1"/>
                  </a:cxn>
                  <a:cxn ang="0">
                    <a:pos x="T2" y="T3"/>
                  </a:cxn>
                  <a:cxn ang="0">
                    <a:pos x="T4" y="T5"/>
                  </a:cxn>
                  <a:cxn ang="0">
                    <a:pos x="T6" y="T7"/>
                  </a:cxn>
                  <a:cxn ang="0">
                    <a:pos x="T8" y="T9"/>
                  </a:cxn>
                  <a:cxn ang="0">
                    <a:pos x="T10" y="T11"/>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8551" name="Freeform 7"/>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Lst>
                <a:ahLst/>
                <a:cxnLst>
                  <a:cxn ang="0">
                    <a:pos x="T0" y="T1"/>
                  </a:cxn>
                  <a:cxn ang="0">
                    <a:pos x="T2" y="T3"/>
                  </a:cxn>
                  <a:cxn ang="0">
                    <a:pos x="T4" y="T5"/>
                  </a:cxn>
                  <a:cxn ang="0">
                    <a:pos x="T6" y="T7"/>
                  </a:cxn>
                  <a:cxn ang="0">
                    <a:pos x="T8" y="T9"/>
                  </a:cxn>
                  <a:cxn ang="0">
                    <a:pos x="T10" y="T11"/>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8552" name="Freeform 8"/>
              <p:cNvSpPr>
                <a:spLocks/>
              </p:cNvSpPr>
              <p:nvPr/>
            </p:nvSpPr>
            <p:spPr bwMode="ltGray">
              <a:xfrm>
                <a:off x="1019" y="1155"/>
                <a:ext cx="4739" cy="12"/>
              </a:xfrm>
              <a:custGeom>
                <a:avLst/>
                <a:gdLst>
                  <a:gd name="T0" fmla="*/ 4724 w 4724"/>
                  <a:gd name="T1" fmla="*/ 0 h 12"/>
                  <a:gd name="T2" fmla="*/ 0 w 4724"/>
                  <a:gd name="T3" fmla="*/ 0 h 12"/>
                  <a:gd name="T4" fmla="*/ 0 w 4724"/>
                  <a:gd name="T5" fmla="*/ 12 h 12"/>
                  <a:gd name="T6" fmla="*/ 4724 w 4724"/>
                  <a:gd name="T7" fmla="*/ 12 h 12"/>
                  <a:gd name="T8" fmla="*/ 4724 w 4724"/>
                  <a:gd name="T9" fmla="*/ 0 h 12"/>
                  <a:gd name="T10" fmla="*/ 4724 w 4724"/>
                  <a:gd name="T11" fmla="*/ 0 h 12"/>
                </a:gdLst>
                <a:ahLst/>
                <a:cxnLst>
                  <a:cxn ang="0">
                    <a:pos x="T0" y="T1"/>
                  </a:cxn>
                  <a:cxn ang="0">
                    <a:pos x="T2" y="T3"/>
                  </a:cxn>
                  <a:cxn ang="0">
                    <a:pos x="T4" y="T5"/>
                  </a:cxn>
                  <a:cxn ang="0">
                    <a:pos x="T6" y="T7"/>
                  </a:cxn>
                  <a:cxn ang="0">
                    <a:pos x="T8" y="T9"/>
                  </a:cxn>
                  <a:cxn ang="0">
                    <a:pos x="T10" y="T11"/>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8553" name="Freeform 9"/>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Lst>
                <a:ahLst/>
                <a:cxnLst>
                  <a:cxn ang="0">
                    <a:pos x="T0" y="T1"/>
                  </a:cxn>
                  <a:cxn ang="0">
                    <a:pos x="T2" y="T3"/>
                  </a:cxn>
                  <a:cxn ang="0">
                    <a:pos x="T4" y="T5"/>
                  </a:cxn>
                  <a:cxn ang="0">
                    <a:pos x="T6" y="T7"/>
                  </a:cxn>
                  <a:cxn ang="0">
                    <a:pos x="T8" y="T9"/>
                  </a:cxn>
                  <a:cxn ang="0">
                    <a:pos x="T10" y="T11"/>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8554" name="Freeform 10"/>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Lst>
                <a:ahLst/>
                <a:cxnLst>
                  <a:cxn ang="0">
                    <a:pos x="T0" y="T1"/>
                  </a:cxn>
                  <a:cxn ang="0">
                    <a:pos x="T2" y="T3"/>
                  </a:cxn>
                  <a:cxn ang="0">
                    <a:pos x="T4" y="T5"/>
                  </a:cxn>
                  <a:cxn ang="0">
                    <a:pos x="T6" y="T7"/>
                  </a:cxn>
                  <a:cxn ang="0">
                    <a:pos x="T8" y="T9"/>
                  </a:cxn>
                  <a:cxn ang="0">
                    <a:pos x="T10" y="T11"/>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8555" name="Freeform 11"/>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8556" name="Freeform 12"/>
              <p:cNvSpPr>
                <a:spLocks/>
              </p:cNvSpPr>
              <p:nvPr/>
            </p:nvSpPr>
            <p:spPr bwMode="ltGray">
              <a:xfrm>
                <a:off x="0" y="1155"/>
                <a:ext cx="351" cy="12"/>
              </a:xfrm>
              <a:custGeom>
                <a:avLst/>
                <a:gdLst>
                  <a:gd name="T0" fmla="*/ 0 w 251"/>
                  <a:gd name="T1" fmla="*/ 0 h 12"/>
                  <a:gd name="T2" fmla="*/ 0 w 251"/>
                  <a:gd name="T3" fmla="*/ 12 h 12"/>
                  <a:gd name="T4" fmla="*/ 251 w 251"/>
                  <a:gd name="T5" fmla="*/ 12 h 12"/>
                  <a:gd name="T6" fmla="*/ 251 w 251"/>
                  <a:gd name="T7" fmla="*/ 0 h 12"/>
                  <a:gd name="T8" fmla="*/ 0 w 251"/>
                  <a:gd name="T9" fmla="*/ 0 h 12"/>
                  <a:gd name="T10" fmla="*/ 0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8557" name="Freeform 13"/>
              <p:cNvSpPr>
                <a:spLocks/>
              </p:cNvSpPr>
              <p:nvPr/>
            </p:nvSpPr>
            <p:spPr bwMode="ltGray">
              <a:xfrm>
                <a:off x="767" y="1155"/>
                <a:ext cx="252" cy="12"/>
              </a:xfrm>
              <a:custGeom>
                <a:avLst/>
                <a:gdLst>
                  <a:gd name="T0" fmla="*/ 251 w 251"/>
                  <a:gd name="T1" fmla="*/ 0 h 12"/>
                  <a:gd name="T2" fmla="*/ 0 w 251"/>
                  <a:gd name="T3" fmla="*/ 0 h 12"/>
                  <a:gd name="T4" fmla="*/ 0 w 251"/>
                  <a:gd name="T5" fmla="*/ 12 h 12"/>
                  <a:gd name="T6" fmla="*/ 251 w 251"/>
                  <a:gd name="T7" fmla="*/ 12 h 12"/>
                  <a:gd name="T8" fmla="*/ 251 w 251"/>
                  <a:gd name="T9" fmla="*/ 0 h 12"/>
                  <a:gd name="T10" fmla="*/ 251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08558" name="Freeform 14"/>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grpSp>
      </p:grpSp>
      <p:sp>
        <p:nvSpPr>
          <p:cNvPr id="108559" name="Rectangle 15"/>
          <p:cNvSpPr>
            <a:spLocks noGrp="1" noChangeArrowheads="1"/>
          </p:cNvSpPr>
          <p:nvPr>
            <p:ph type="title"/>
          </p:nvPr>
        </p:nvSpPr>
        <p:spPr bwMode="auto">
          <a:xfrm>
            <a:off x="1066800" y="304800"/>
            <a:ext cx="75438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fa-IR" smtClean="0"/>
              <a:t>Click to edit Master title style</a:t>
            </a:r>
          </a:p>
        </p:txBody>
      </p:sp>
      <p:sp>
        <p:nvSpPr>
          <p:cNvPr id="108560" name="Rectangle 16"/>
          <p:cNvSpPr>
            <a:spLocks noGrp="1" noChangeArrowheads="1"/>
          </p:cNvSpPr>
          <p:nvPr>
            <p:ph type="body" idx="1"/>
          </p:nvPr>
        </p:nvSpPr>
        <p:spPr bwMode="auto">
          <a:xfrm>
            <a:off x="1066800" y="1981200"/>
            <a:ext cx="7543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fa-IR" smtClean="0"/>
              <a:t>Click to edit Master text styles</a:t>
            </a:r>
          </a:p>
          <a:p>
            <a:pPr lvl="1"/>
            <a:r>
              <a:rPr lang="en-US" altLang="fa-IR" smtClean="0"/>
              <a:t>Second level</a:t>
            </a:r>
          </a:p>
          <a:p>
            <a:pPr lvl="2"/>
            <a:r>
              <a:rPr lang="en-US" altLang="fa-IR" smtClean="0"/>
              <a:t>Third level</a:t>
            </a:r>
          </a:p>
          <a:p>
            <a:pPr lvl="3"/>
            <a:r>
              <a:rPr lang="en-US" altLang="fa-IR" smtClean="0"/>
              <a:t>Fourth level</a:t>
            </a:r>
          </a:p>
          <a:p>
            <a:pPr lvl="4"/>
            <a:r>
              <a:rPr lang="en-US" altLang="fa-IR" smtClean="0"/>
              <a:t>Fifth level</a:t>
            </a:r>
          </a:p>
        </p:txBody>
      </p:sp>
      <p:sp>
        <p:nvSpPr>
          <p:cNvPr id="108561" name="Rectangle 17"/>
          <p:cNvSpPr>
            <a:spLocks noGrp="1" noChangeArrowheads="1"/>
          </p:cNvSpPr>
          <p:nvPr>
            <p:ph type="dt" sz="half" idx="2"/>
          </p:nvPr>
        </p:nvSpPr>
        <p:spPr bwMode="auto">
          <a:xfrm>
            <a:off x="1066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endParaRPr lang="en-US" altLang="fa-IR"/>
          </a:p>
        </p:txBody>
      </p:sp>
      <p:sp>
        <p:nvSpPr>
          <p:cNvPr id="108562" name="Rectangle 18"/>
          <p:cNvSpPr>
            <a:spLocks noGrp="1" noChangeArrowheads="1"/>
          </p:cNvSpPr>
          <p:nvPr>
            <p:ph type="ftr" sz="quarter" idx="3"/>
          </p:nvPr>
        </p:nvSpPr>
        <p:spPr bwMode="auto">
          <a:xfrm>
            <a:off x="34290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r>
              <a:rPr lang="en-US" altLang="fa-IR" smtClean="0"/>
              <a:t>www.Prozheha.ir</a:t>
            </a:r>
            <a:endParaRPr lang="en-US" altLang="fa-IR"/>
          </a:p>
        </p:txBody>
      </p:sp>
      <p:sp>
        <p:nvSpPr>
          <p:cNvPr id="108563" name="Rectangle 19"/>
          <p:cNvSpPr>
            <a:spLocks noGrp="1" noChangeArrowheads="1"/>
          </p:cNvSpPr>
          <p:nvPr>
            <p:ph type="sldNum" sz="quarter" idx="4"/>
          </p:nvPr>
        </p:nvSpPr>
        <p:spPr bwMode="auto">
          <a:xfrm>
            <a:off x="67056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fld id="{FF444D2F-46F1-43FC-9D21-D7D800340B07}" type="slidenum">
              <a:rPr lang="fa-IR" altLang="fa-IR"/>
              <a:pPr/>
              <a:t>‹#›</a:t>
            </a:fld>
            <a:endParaRPr lang="en-US" altLang="fa-IR"/>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08559"/>
                                        </p:tgtEl>
                                        <p:attrNameLst>
                                          <p:attrName>style.visibility</p:attrName>
                                        </p:attrNameLst>
                                      </p:cBhvr>
                                      <p:to>
                                        <p:strVal val="visible"/>
                                      </p:to>
                                    </p:set>
                                    <p:animEffect transition="in" filter="fade">
                                      <p:cBhvr>
                                        <p:cTn id="7" dur="768" decel="100000"/>
                                        <p:tgtEl>
                                          <p:spTgt spid="108559"/>
                                        </p:tgtEl>
                                      </p:cBhvr>
                                    </p:animEffect>
                                    <p:animScale>
                                      <p:cBhvr>
                                        <p:cTn id="8" dur="768" decel="100000"/>
                                        <p:tgtEl>
                                          <p:spTgt spid="108559"/>
                                        </p:tgtEl>
                                      </p:cBhvr>
                                      <p:from x="10000" y="10000"/>
                                      <p:to x="200000" y="450000"/>
                                    </p:animScale>
                                    <p:animScale>
                                      <p:cBhvr>
                                        <p:cTn id="9" dur="1230" accel="100000" fill="hold">
                                          <p:stCondLst>
                                            <p:cond delay="768"/>
                                          </p:stCondLst>
                                        </p:cTn>
                                        <p:tgtEl>
                                          <p:spTgt spid="108559"/>
                                        </p:tgtEl>
                                      </p:cBhvr>
                                      <p:from x="200000" y="450000"/>
                                      <p:to x="100000" y="100000"/>
                                    </p:animScale>
                                    <p:set>
                                      <p:cBhvr>
                                        <p:cTn id="10" dur="768" fill="hold"/>
                                        <p:tgtEl>
                                          <p:spTgt spid="108559"/>
                                        </p:tgtEl>
                                        <p:attrNameLst>
                                          <p:attrName>ppt_x</p:attrName>
                                        </p:attrNameLst>
                                      </p:cBhvr>
                                      <p:to>
                                        <p:strVal val="(0.5)"/>
                                      </p:to>
                                    </p:set>
                                    <p:anim from="(0.5)" to="(#ppt_x)" calcmode="lin" valueType="num">
                                      <p:cBhvr>
                                        <p:cTn id="11" dur="1230" accel="100000" fill="hold">
                                          <p:stCondLst>
                                            <p:cond delay="768"/>
                                          </p:stCondLst>
                                        </p:cTn>
                                        <p:tgtEl>
                                          <p:spTgt spid="108559"/>
                                        </p:tgtEl>
                                        <p:attrNameLst>
                                          <p:attrName>ppt_x</p:attrName>
                                        </p:attrNameLst>
                                      </p:cBhvr>
                                    </p:anim>
                                    <p:set>
                                      <p:cBhvr>
                                        <p:cTn id="12" dur="768" fill="hold"/>
                                        <p:tgtEl>
                                          <p:spTgt spid="108559"/>
                                        </p:tgtEl>
                                        <p:attrNameLst>
                                          <p:attrName>ppt_y</p:attrName>
                                        </p:attrNameLst>
                                      </p:cBhvr>
                                      <p:to>
                                        <p:strVal val="(#ppt_y+0.4)"/>
                                      </p:to>
                                    </p:set>
                                    <p:anim from="(#ppt_y+0.4)" to="(#ppt_y)" calcmode="lin" valueType="num">
                                      <p:cBhvr>
                                        <p:cTn id="13" dur="1230" accel="100000" fill="hold">
                                          <p:stCondLst>
                                            <p:cond delay="768"/>
                                          </p:stCondLst>
                                        </p:cTn>
                                        <p:tgtEl>
                                          <p:spTgt spid="108559"/>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108560">
                                            <p:txEl>
                                              <p:pRg st="0" end="0"/>
                                            </p:txEl>
                                          </p:spTgt>
                                        </p:tgtEl>
                                        <p:attrNameLst>
                                          <p:attrName>style.visibility</p:attrName>
                                        </p:attrNameLst>
                                      </p:cBhvr>
                                      <p:to>
                                        <p:strVal val="visible"/>
                                      </p:to>
                                    </p:set>
                                    <p:anim calcmode="lin" valueType="num">
                                      <p:cBhvr>
                                        <p:cTn id="18" dur="500" fill="hold"/>
                                        <p:tgtEl>
                                          <p:spTgt spid="108560">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108560">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108560">
                                            <p:txEl>
                                              <p:pRg st="0" end="0"/>
                                            </p:txEl>
                                          </p:spTgt>
                                        </p:tgtEl>
                                      </p:cBhvr>
                                    </p:animEffect>
                                  </p:childTnLst>
                                </p:cTn>
                              </p:par>
                              <p:par>
                                <p:cTn id="21" presetID="53" presetClass="entr" presetSubtype="0" fill="hold" grpId="0" nodeType="withEffect">
                                  <p:stCondLst>
                                    <p:cond delay="0"/>
                                  </p:stCondLst>
                                  <p:childTnLst>
                                    <p:set>
                                      <p:cBhvr>
                                        <p:cTn id="22" dur="1" fill="hold">
                                          <p:stCondLst>
                                            <p:cond delay="0"/>
                                          </p:stCondLst>
                                        </p:cTn>
                                        <p:tgtEl>
                                          <p:spTgt spid="108560">
                                            <p:txEl>
                                              <p:pRg st="1" end="1"/>
                                            </p:txEl>
                                          </p:spTgt>
                                        </p:tgtEl>
                                        <p:attrNameLst>
                                          <p:attrName>style.visibility</p:attrName>
                                        </p:attrNameLst>
                                      </p:cBhvr>
                                      <p:to>
                                        <p:strVal val="visible"/>
                                      </p:to>
                                    </p:set>
                                    <p:anim calcmode="lin" valueType="num">
                                      <p:cBhvr>
                                        <p:cTn id="23" dur="500" fill="hold"/>
                                        <p:tgtEl>
                                          <p:spTgt spid="108560">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108560">
                                            <p:txEl>
                                              <p:pRg st="1" end="1"/>
                                            </p:txEl>
                                          </p:spTgt>
                                        </p:tgtEl>
                                        <p:attrNameLst>
                                          <p:attrName>ppt_h</p:attrName>
                                        </p:attrNameLst>
                                      </p:cBhvr>
                                      <p:tavLst>
                                        <p:tav tm="0">
                                          <p:val>
                                            <p:fltVal val="0"/>
                                          </p:val>
                                        </p:tav>
                                        <p:tav tm="100000">
                                          <p:val>
                                            <p:strVal val="#ppt_h"/>
                                          </p:val>
                                        </p:tav>
                                      </p:tavLst>
                                    </p:anim>
                                    <p:animEffect transition="in" filter="fade">
                                      <p:cBhvr>
                                        <p:cTn id="25" dur="500"/>
                                        <p:tgtEl>
                                          <p:spTgt spid="108560">
                                            <p:txEl>
                                              <p:pRg st="1" end="1"/>
                                            </p:txEl>
                                          </p:spTgt>
                                        </p:tgtEl>
                                      </p:cBhvr>
                                    </p:animEffect>
                                  </p:childTnLst>
                                </p:cTn>
                              </p:par>
                              <p:par>
                                <p:cTn id="26" presetID="53" presetClass="entr" presetSubtype="0" fill="hold" grpId="0" nodeType="withEffect">
                                  <p:stCondLst>
                                    <p:cond delay="0"/>
                                  </p:stCondLst>
                                  <p:childTnLst>
                                    <p:set>
                                      <p:cBhvr>
                                        <p:cTn id="27" dur="1" fill="hold">
                                          <p:stCondLst>
                                            <p:cond delay="0"/>
                                          </p:stCondLst>
                                        </p:cTn>
                                        <p:tgtEl>
                                          <p:spTgt spid="108560">
                                            <p:txEl>
                                              <p:pRg st="2" end="2"/>
                                            </p:txEl>
                                          </p:spTgt>
                                        </p:tgtEl>
                                        <p:attrNameLst>
                                          <p:attrName>style.visibility</p:attrName>
                                        </p:attrNameLst>
                                      </p:cBhvr>
                                      <p:to>
                                        <p:strVal val="visible"/>
                                      </p:to>
                                    </p:set>
                                    <p:anim calcmode="lin" valueType="num">
                                      <p:cBhvr>
                                        <p:cTn id="28" dur="500" fill="hold"/>
                                        <p:tgtEl>
                                          <p:spTgt spid="108560">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108560">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108560">
                                            <p:txEl>
                                              <p:pRg st="2" end="2"/>
                                            </p:txEl>
                                          </p:spTgt>
                                        </p:tgtEl>
                                      </p:cBhvr>
                                    </p:animEffect>
                                  </p:childTnLst>
                                </p:cTn>
                              </p:par>
                              <p:par>
                                <p:cTn id="31" presetID="53" presetClass="entr" presetSubtype="0" fill="hold" grpId="0" nodeType="withEffect">
                                  <p:stCondLst>
                                    <p:cond delay="0"/>
                                  </p:stCondLst>
                                  <p:childTnLst>
                                    <p:set>
                                      <p:cBhvr>
                                        <p:cTn id="32" dur="1" fill="hold">
                                          <p:stCondLst>
                                            <p:cond delay="0"/>
                                          </p:stCondLst>
                                        </p:cTn>
                                        <p:tgtEl>
                                          <p:spTgt spid="108560">
                                            <p:txEl>
                                              <p:pRg st="3" end="3"/>
                                            </p:txEl>
                                          </p:spTgt>
                                        </p:tgtEl>
                                        <p:attrNameLst>
                                          <p:attrName>style.visibility</p:attrName>
                                        </p:attrNameLst>
                                      </p:cBhvr>
                                      <p:to>
                                        <p:strVal val="visible"/>
                                      </p:to>
                                    </p:set>
                                    <p:anim calcmode="lin" valueType="num">
                                      <p:cBhvr>
                                        <p:cTn id="33" dur="500" fill="hold"/>
                                        <p:tgtEl>
                                          <p:spTgt spid="108560">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108560">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108560">
                                            <p:txEl>
                                              <p:pRg st="3" end="3"/>
                                            </p:txEl>
                                          </p:spTgt>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108560">
                                            <p:txEl>
                                              <p:pRg st="4" end="4"/>
                                            </p:txEl>
                                          </p:spTgt>
                                        </p:tgtEl>
                                        <p:attrNameLst>
                                          <p:attrName>style.visibility</p:attrName>
                                        </p:attrNameLst>
                                      </p:cBhvr>
                                      <p:to>
                                        <p:strVal val="visible"/>
                                      </p:to>
                                    </p:set>
                                    <p:anim calcmode="lin" valueType="num">
                                      <p:cBhvr>
                                        <p:cTn id="38" dur="500" fill="hold"/>
                                        <p:tgtEl>
                                          <p:spTgt spid="108560">
                                            <p:txEl>
                                              <p:pRg st="4" end="4"/>
                                            </p:txEl>
                                          </p:spTgt>
                                        </p:tgtEl>
                                        <p:attrNameLst>
                                          <p:attrName>ppt_w</p:attrName>
                                        </p:attrNameLst>
                                      </p:cBhvr>
                                      <p:tavLst>
                                        <p:tav tm="0">
                                          <p:val>
                                            <p:fltVal val="0"/>
                                          </p:val>
                                        </p:tav>
                                        <p:tav tm="100000">
                                          <p:val>
                                            <p:strVal val="#ppt_w"/>
                                          </p:val>
                                        </p:tav>
                                      </p:tavLst>
                                    </p:anim>
                                    <p:anim calcmode="lin" valueType="num">
                                      <p:cBhvr>
                                        <p:cTn id="39" dur="500" fill="hold"/>
                                        <p:tgtEl>
                                          <p:spTgt spid="108560">
                                            <p:txEl>
                                              <p:pRg st="4" end="4"/>
                                            </p:txEl>
                                          </p:spTgt>
                                        </p:tgtEl>
                                        <p:attrNameLst>
                                          <p:attrName>ppt_h</p:attrName>
                                        </p:attrNameLst>
                                      </p:cBhvr>
                                      <p:tavLst>
                                        <p:tav tm="0">
                                          <p:val>
                                            <p:fltVal val="0"/>
                                          </p:val>
                                        </p:tav>
                                        <p:tav tm="100000">
                                          <p:val>
                                            <p:strVal val="#ppt_h"/>
                                          </p:val>
                                        </p:tav>
                                      </p:tavLst>
                                    </p:anim>
                                    <p:animEffect transition="in" filter="fade">
                                      <p:cBhvr>
                                        <p:cTn id="40" dur="500"/>
                                        <p:tgtEl>
                                          <p:spTgt spid="10856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59" grpId="0"/>
      <p:bldP spid="108560" grpId="0" build="p">
        <p:tmplLst>
          <p:tmpl lvl="1">
            <p:tnLst>
              <p:par>
                <p:cTn presetID="53" presetClass="entr" presetSubtype="0" fill="hold" nodeType="clickEffect">
                  <p:stCondLst>
                    <p:cond delay="0"/>
                  </p:stCondLst>
                  <p:childTnLst>
                    <p:set>
                      <p:cBhvr>
                        <p:cTn dur="1" fill="hold">
                          <p:stCondLst>
                            <p:cond delay="0"/>
                          </p:stCondLst>
                        </p:cTn>
                        <p:tgtEl>
                          <p:spTgt spid="108560"/>
                        </p:tgtEl>
                        <p:attrNameLst>
                          <p:attrName>style.visibility</p:attrName>
                        </p:attrNameLst>
                      </p:cBhvr>
                      <p:to>
                        <p:strVal val="visible"/>
                      </p:to>
                    </p:set>
                    <p:anim calcmode="lin" valueType="num">
                      <p:cBhvr>
                        <p:cTn dur="500" fill="hold"/>
                        <p:tgtEl>
                          <p:spTgt spid="108560"/>
                        </p:tgtEl>
                        <p:attrNameLst>
                          <p:attrName>ppt_w</p:attrName>
                        </p:attrNameLst>
                      </p:cBhvr>
                      <p:tavLst>
                        <p:tav tm="0">
                          <p:val>
                            <p:fltVal val="0"/>
                          </p:val>
                        </p:tav>
                        <p:tav tm="100000">
                          <p:val>
                            <p:strVal val="#ppt_w"/>
                          </p:val>
                        </p:tav>
                      </p:tavLst>
                    </p:anim>
                    <p:anim calcmode="lin" valueType="num">
                      <p:cBhvr>
                        <p:cTn dur="500" fill="hold"/>
                        <p:tgtEl>
                          <p:spTgt spid="108560"/>
                        </p:tgtEl>
                        <p:attrNameLst>
                          <p:attrName>ppt_h</p:attrName>
                        </p:attrNameLst>
                      </p:cBhvr>
                      <p:tavLst>
                        <p:tav tm="0">
                          <p:val>
                            <p:fltVal val="0"/>
                          </p:val>
                        </p:tav>
                        <p:tav tm="100000">
                          <p:val>
                            <p:strVal val="#ppt_h"/>
                          </p:val>
                        </p:tav>
                      </p:tavLst>
                    </p:anim>
                    <p:animEffect transition="in" filter="fade">
                      <p:cBhvr>
                        <p:cTn dur="500"/>
                        <p:tgtEl>
                          <p:spTgt spid="108560"/>
                        </p:tgtEl>
                      </p:cBhvr>
                    </p:animEffect>
                  </p:childTnLst>
                </p:cTn>
              </p:par>
            </p:tnLst>
          </p:tmpl>
          <p:tmpl lvl="2">
            <p:tnLst>
              <p:par>
                <p:cTn presetID="53" presetClass="entr" presetSubtype="0" fill="hold" nodeType="withEffect">
                  <p:stCondLst>
                    <p:cond delay="0"/>
                  </p:stCondLst>
                  <p:childTnLst>
                    <p:set>
                      <p:cBhvr>
                        <p:cTn dur="1" fill="hold">
                          <p:stCondLst>
                            <p:cond delay="0"/>
                          </p:stCondLst>
                        </p:cTn>
                        <p:tgtEl>
                          <p:spTgt spid="108560"/>
                        </p:tgtEl>
                        <p:attrNameLst>
                          <p:attrName>style.visibility</p:attrName>
                        </p:attrNameLst>
                      </p:cBhvr>
                      <p:to>
                        <p:strVal val="visible"/>
                      </p:to>
                    </p:set>
                    <p:anim calcmode="lin" valueType="num">
                      <p:cBhvr>
                        <p:cTn dur="500" fill="hold"/>
                        <p:tgtEl>
                          <p:spTgt spid="108560"/>
                        </p:tgtEl>
                        <p:attrNameLst>
                          <p:attrName>ppt_w</p:attrName>
                        </p:attrNameLst>
                      </p:cBhvr>
                      <p:tavLst>
                        <p:tav tm="0">
                          <p:val>
                            <p:fltVal val="0"/>
                          </p:val>
                        </p:tav>
                        <p:tav tm="100000">
                          <p:val>
                            <p:strVal val="#ppt_w"/>
                          </p:val>
                        </p:tav>
                      </p:tavLst>
                    </p:anim>
                    <p:anim calcmode="lin" valueType="num">
                      <p:cBhvr>
                        <p:cTn dur="500" fill="hold"/>
                        <p:tgtEl>
                          <p:spTgt spid="108560"/>
                        </p:tgtEl>
                        <p:attrNameLst>
                          <p:attrName>ppt_h</p:attrName>
                        </p:attrNameLst>
                      </p:cBhvr>
                      <p:tavLst>
                        <p:tav tm="0">
                          <p:val>
                            <p:fltVal val="0"/>
                          </p:val>
                        </p:tav>
                        <p:tav tm="100000">
                          <p:val>
                            <p:strVal val="#ppt_h"/>
                          </p:val>
                        </p:tav>
                      </p:tavLst>
                    </p:anim>
                    <p:animEffect transition="in" filter="fade">
                      <p:cBhvr>
                        <p:cTn dur="500"/>
                        <p:tgtEl>
                          <p:spTgt spid="108560"/>
                        </p:tgtEl>
                      </p:cBhvr>
                    </p:animEffect>
                  </p:childTnLst>
                </p:cTn>
              </p:par>
            </p:tnLst>
          </p:tmpl>
          <p:tmpl lvl="3">
            <p:tnLst>
              <p:par>
                <p:cTn presetID="53" presetClass="entr" presetSubtype="0" fill="hold" nodeType="withEffect">
                  <p:stCondLst>
                    <p:cond delay="0"/>
                  </p:stCondLst>
                  <p:childTnLst>
                    <p:set>
                      <p:cBhvr>
                        <p:cTn dur="1" fill="hold">
                          <p:stCondLst>
                            <p:cond delay="0"/>
                          </p:stCondLst>
                        </p:cTn>
                        <p:tgtEl>
                          <p:spTgt spid="108560"/>
                        </p:tgtEl>
                        <p:attrNameLst>
                          <p:attrName>style.visibility</p:attrName>
                        </p:attrNameLst>
                      </p:cBhvr>
                      <p:to>
                        <p:strVal val="visible"/>
                      </p:to>
                    </p:set>
                    <p:anim calcmode="lin" valueType="num">
                      <p:cBhvr>
                        <p:cTn dur="500" fill="hold"/>
                        <p:tgtEl>
                          <p:spTgt spid="108560"/>
                        </p:tgtEl>
                        <p:attrNameLst>
                          <p:attrName>ppt_w</p:attrName>
                        </p:attrNameLst>
                      </p:cBhvr>
                      <p:tavLst>
                        <p:tav tm="0">
                          <p:val>
                            <p:fltVal val="0"/>
                          </p:val>
                        </p:tav>
                        <p:tav tm="100000">
                          <p:val>
                            <p:strVal val="#ppt_w"/>
                          </p:val>
                        </p:tav>
                      </p:tavLst>
                    </p:anim>
                    <p:anim calcmode="lin" valueType="num">
                      <p:cBhvr>
                        <p:cTn dur="500" fill="hold"/>
                        <p:tgtEl>
                          <p:spTgt spid="108560"/>
                        </p:tgtEl>
                        <p:attrNameLst>
                          <p:attrName>ppt_h</p:attrName>
                        </p:attrNameLst>
                      </p:cBhvr>
                      <p:tavLst>
                        <p:tav tm="0">
                          <p:val>
                            <p:fltVal val="0"/>
                          </p:val>
                        </p:tav>
                        <p:tav tm="100000">
                          <p:val>
                            <p:strVal val="#ppt_h"/>
                          </p:val>
                        </p:tav>
                      </p:tavLst>
                    </p:anim>
                    <p:animEffect transition="in" filter="fade">
                      <p:cBhvr>
                        <p:cTn dur="500"/>
                        <p:tgtEl>
                          <p:spTgt spid="108560"/>
                        </p:tgtEl>
                      </p:cBhvr>
                    </p:animEffect>
                  </p:childTnLst>
                </p:cTn>
              </p:par>
            </p:tnLst>
          </p:tmpl>
          <p:tmpl lvl="4">
            <p:tnLst>
              <p:par>
                <p:cTn presetID="53" presetClass="entr" presetSubtype="0" fill="hold" nodeType="withEffect">
                  <p:stCondLst>
                    <p:cond delay="0"/>
                  </p:stCondLst>
                  <p:childTnLst>
                    <p:set>
                      <p:cBhvr>
                        <p:cTn dur="1" fill="hold">
                          <p:stCondLst>
                            <p:cond delay="0"/>
                          </p:stCondLst>
                        </p:cTn>
                        <p:tgtEl>
                          <p:spTgt spid="108560"/>
                        </p:tgtEl>
                        <p:attrNameLst>
                          <p:attrName>style.visibility</p:attrName>
                        </p:attrNameLst>
                      </p:cBhvr>
                      <p:to>
                        <p:strVal val="visible"/>
                      </p:to>
                    </p:set>
                    <p:anim calcmode="lin" valueType="num">
                      <p:cBhvr>
                        <p:cTn dur="500" fill="hold"/>
                        <p:tgtEl>
                          <p:spTgt spid="108560"/>
                        </p:tgtEl>
                        <p:attrNameLst>
                          <p:attrName>ppt_w</p:attrName>
                        </p:attrNameLst>
                      </p:cBhvr>
                      <p:tavLst>
                        <p:tav tm="0">
                          <p:val>
                            <p:fltVal val="0"/>
                          </p:val>
                        </p:tav>
                        <p:tav tm="100000">
                          <p:val>
                            <p:strVal val="#ppt_w"/>
                          </p:val>
                        </p:tav>
                      </p:tavLst>
                    </p:anim>
                    <p:anim calcmode="lin" valueType="num">
                      <p:cBhvr>
                        <p:cTn dur="500" fill="hold"/>
                        <p:tgtEl>
                          <p:spTgt spid="108560"/>
                        </p:tgtEl>
                        <p:attrNameLst>
                          <p:attrName>ppt_h</p:attrName>
                        </p:attrNameLst>
                      </p:cBhvr>
                      <p:tavLst>
                        <p:tav tm="0">
                          <p:val>
                            <p:fltVal val="0"/>
                          </p:val>
                        </p:tav>
                        <p:tav tm="100000">
                          <p:val>
                            <p:strVal val="#ppt_h"/>
                          </p:val>
                        </p:tav>
                      </p:tavLst>
                    </p:anim>
                    <p:animEffect transition="in" filter="fade">
                      <p:cBhvr>
                        <p:cTn dur="500"/>
                        <p:tgtEl>
                          <p:spTgt spid="108560"/>
                        </p:tgtEl>
                      </p:cBhvr>
                    </p:animEffect>
                  </p:childTnLst>
                </p:cTn>
              </p:par>
            </p:tnLst>
          </p:tmpl>
          <p:tmpl lvl="5">
            <p:tnLst>
              <p:par>
                <p:cTn presetID="53" presetClass="entr" presetSubtype="0" fill="hold" nodeType="withEffect">
                  <p:stCondLst>
                    <p:cond delay="0"/>
                  </p:stCondLst>
                  <p:childTnLst>
                    <p:set>
                      <p:cBhvr>
                        <p:cTn dur="1" fill="hold">
                          <p:stCondLst>
                            <p:cond delay="0"/>
                          </p:stCondLst>
                        </p:cTn>
                        <p:tgtEl>
                          <p:spTgt spid="108560"/>
                        </p:tgtEl>
                        <p:attrNameLst>
                          <p:attrName>style.visibility</p:attrName>
                        </p:attrNameLst>
                      </p:cBhvr>
                      <p:to>
                        <p:strVal val="visible"/>
                      </p:to>
                    </p:set>
                    <p:anim calcmode="lin" valueType="num">
                      <p:cBhvr>
                        <p:cTn dur="500" fill="hold"/>
                        <p:tgtEl>
                          <p:spTgt spid="108560"/>
                        </p:tgtEl>
                        <p:attrNameLst>
                          <p:attrName>ppt_w</p:attrName>
                        </p:attrNameLst>
                      </p:cBhvr>
                      <p:tavLst>
                        <p:tav tm="0">
                          <p:val>
                            <p:fltVal val="0"/>
                          </p:val>
                        </p:tav>
                        <p:tav tm="100000">
                          <p:val>
                            <p:strVal val="#ppt_w"/>
                          </p:val>
                        </p:tav>
                      </p:tavLst>
                    </p:anim>
                    <p:anim calcmode="lin" valueType="num">
                      <p:cBhvr>
                        <p:cTn dur="500" fill="hold"/>
                        <p:tgtEl>
                          <p:spTgt spid="108560"/>
                        </p:tgtEl>
                        <p:attrNameLst>
                          <p:attrName>ppt_h</p:attrName>
                        </p:attrNameLst>
                      </p:cBhvr>
                      <p:tavLst>
                        <p:tav tm="0">
                          <p:val>
                            <p:fltVal val="0"/>
                          </p:val>
                        </p:tav>
                        <p:tav tm="100000">
                          <p:val>
                            <p:strVal val="#ppt_h"/>
                          </p:val>
                        </p:tav>
                      </p:tavLst>
                    </p:anim>
                    <p:animEffect transition="in" filter="fade">
                      <p:cBhvr>
                        <p:cTn dur="500"/>
                        <p:tgtEl>
                          <p:spTgt spid="108560"/>
                        </p:tgtEl>
                      </p:cBhvr>
                    </p:animEffect>
                  </p:childTnLst>
                </p:cTn>
              </p:par>
            </p:tnLst>
          </p:tmpl>
        </p:tmplLst>
      </p:bldP>
    </p:bldLst>
  </p:timing>
  <p:hf hdr="0" dt="0"/>
  <p:txStyles>
    <p:titleStyle>
      <a:lvl1pPr algn="l" rtl="0" fontAlgn="base">
        <a:spcBef>
          <a:spcPct val="0"/>
        </a:spcBef>
        <a:spcAft>
          <a:spcPct val="0"/>
        </a:spcAft>
        <a:defRPr sz="4400" b="1" kern="12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9pPr>
    </p:titleStyle>
    <p:bodyStyle>
      <a:lvl1pPr marL="342900" indent="-342900" algn="l" rtl="0" fontAlgn="base">
        <a:spcBef>
          <a:spcPct val="20000"/>
        </a:spcBef>
        <a:spcAft>
          <a:spcPct val="0"/>
        </a:spcAft>
        <a:buClr>
          <a:schemeClr val="hlink"/>
        </a:buClr>
        <a:buSzPct val="70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hlink"/>
        </a:buClr>
        <a:buSzPct val="70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tx1"/>
        </a:buClr>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SzPct val="7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fa-IR" smtClean="0"/>
              <a:t>www.Prozheha.ir</a:t>
            </a:r>
            <a:endParaRPr lang="en-US" altLang="fa-IR"/>
          </a:p>
        </p:txBody>
      </p:sp>
      <p:sp>
        <p:nvSpPr>
          <p:cNvPr id="6" name="Slide Number Placeholder 5"/>
          <p:cNvSpPr>
            <a:spLocks noGrp="1"/>
          </p:cNvSpPr>
          <p:nvPr>
            <p:ph type="sldNum" sz="quarter" idx="12"/>
          </p:nvPr>
        </p:nvSpPr>
        <p:spPr/>
        <p:txBody>
          <a:bodyPr/>
          <a:lstStyle/>
          <a:p>
            <a:fld id="{74286A2B-DC21-40DA-8031-A1D7962B9EC0}" type="slidenum">
              <a:rPr lang="fa-IR" altLang="fa-IR"/>
              <a:pPr/>
              <a:t>1</a:t>
            </a:fld>
            <a:endParaRPr lang="en-US" altLang="fa-IR"/>
          </a:p>
        </p:txBody>
      </p:sp>
      <p:sp>
        <p:nvSpPr>
          <p:cNvPr id="103426" name="Text Box 2"/>
          <p:cNvSpPr txBox="1">
            <a:spLocks noChangeArrowheads="1"/>
          </p:cNvSpPr>
          <p:nvPr/>
        </p:nvSpPr>
        <p:spPr bwMode="auto">
          <a:xfrm>
            <a:off x="0" y="2276475"/>
            <a:ext cx="9144000" cy="210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kumimoji="1" lang="en-US" altLang="fa-IR" sz="4400" b="1">
                <a:latin typeface="Times New Roman" panose="02020603050405020304" pitchFamily="18" charset="0"/>
                <a:cs typeface="Times New Roman" panose="02020603050405020304" pitchFamily="18" charset="0"/>
              </a:rPr>
              <a:t>Research Methods</a:t>
            </a:r>
          </a:p>
          <a:p>
            <a:pPr algn="ctr"/>
            <a:r>
              <a:rPr kumimoji="1" lang="en-US" altLang="fa-IR" sz="4400" b="1">
                <a:latin typeface="Times New Roman" panose="02020603050405020304" pitchFamily="18" charset="0"/>
                <a:cs typeface="Times New Roman" panose="02020603050405020304" pitchFamily="18" charset="0"/>
              </a:rPr>
              <a:t>In</a:t>
            </a:r>
          </a:p>
          <a:p>
            <a:pPr algn="ctr"/>
            <a:r>
              <a:rPr kumimoji="1" lang="en-US" altLang="fa-IR" sz="4400" b="1">
                <a:latin typeface="Times New Roman" panose="02020603050405020304" pitchFamily="18" charset="0"/>
                <a:cs typeface="Times New Roman" panose="02020603050405020304" pitchFamily="18" charset="0"/>
              </a:rPr>
              <a:t>Accounting</a:t>
            </a:r>
            <a:endParaRPr kumimoji="1" lang="en-US" altLang="fa-IR" sz="3600" b="1">
              <a:latin typeface="Times New Roman" panose="02020603050405020304" pitchFamily="18" charset="0"/>
              <a:cs typeface="Times New Roman" panose="02020603050405020304" pitchFamily="18" charset="0"/>
            </a:endParaRPr>
          </a:p>
        </p:txBody>
      </p:sp>
      <p:sp>
        <p:nvSpPr>
          <p:cNvPr id="103427" name="Rectangle 3"/>
          <p:cNvSpPr>
            <a:spLocks noGrp="1" noChangeArrowheads="1"/>
          </p:cNvSpPr>
          <p:nvPr>
            <p:ph type="body" idx="1"/>
          </p:nvPr>
        </p:nvSpPr>
        <p:spPr>
          <a:xfrm>
            <a:off x="1258888" y="4868863"/>
            <a:ext cx="6697662" cy="1673225"/>
          </a:xfrm>
          <a:noFill/>
          <a:ln/>
        </p:spPr>
        <p:txBody>
          <a:bodyPr/>
          <a:lstStyle/>
          <a:p>
            <a:pPr lvl="1" algn="ctr">
              <a:buFontTx/>
              <a:buNone/>
            </a:pPr>
            <a:r>
              <a:rPr lang="en-US" altLang="fa-IR" i="1" dirty="0">
                <a:latin typeface="Times New Roman" panose="02020603050405020304" pitchFamily="18" charset="0"/>
                <a:cs typeface="Times New Roman" panose="02020603050405020304" pitchFamily="18" charset="0"/>
              </a:rPr>
              <a:t>By</a:t>
            </a:r>
            <a:r>
              <a:rPr lang="en-US" altLang="fa-IR" dirty="0">
                <a:latin typeface="Times New Roman" panose="02020603050405020304" pitchFamily="18" charset="0"/>
                <a:cs typeface="Times New Roman" panose="02020603050405020304" pitchFamily="18" charset="0"/>
              </a:rPr>
              <a:t>:</a:t>
            </a:r>
          </a:p>
          <a:p>
            <a:pPr lvl="1" algn="ctr">
              <a:buFontTx/>
              <a:buNone/>
            </a:pPr>
            <a:r>
              <a:rPr lang="en-US" altLang="fa-IR" b="1" i="1" dirty="0" smtClean="0">
                <a:latin typeface="Times New Roman" panose="02020603050405020304" pitchFamily="18" charset="0"/>
                <a:cs typeface="Times New Roman" panose="02020603050405020304" pitchFamily="18" charset="0"/>
              </a:rPr>
              <a:t>Seed </a:t>
            </a:r>
            <a:r>
              <a:rPr lang="en-US" altLang="fa-IR" b="1" i="1" dirty="0" err="1" smtClean="0">
                <a:latin typeface="Times New Roman" panose="02020603050405020304" pitchFamily="18" charset="0"/>
                <a:cs typeface="Times New Roman" panose="02020603050405020304" pitchFamily="18" charset="0"/>
              </a:rPr>
              <a:t>shahram</a:t>
            </a:r>
            <a:r>
              <a:rPr lang="en-US" altLang="fa-IR" b="1" i="1" dirty="0" smtClean="0">
                <a:latin typeface="Times New Roman" panose="02020603050405020304" pitchFamily="18" charset="0"/>
                <a:cs typeface="Times New Roman" panose="02020603050405020304" pitchFamily="18" charset="0"/>
              </a:rPr>
              <a:t> </a:t>
            </a:r>
            <a:r>
              <a:rPr lang="en-US" altLang="fa-IR" b="1" i="1" dirty="0" err="1" smtClean="0">
                <a:latin typeface="Times New Roman" panose="02020603050405020304" pitchFamily="18" charset="0"/>
                <a:cs typeface="Times New Roman" panose="02020603050405020304" pitchFamily="18" charset="0"/>
              </a:rPr>
              <a:t>fatemi</a:t>
            </a:r>
            <a:endParaRPr lang="en-US" altLang="fa-IR" b="1" i="1" dirty="0">
              <a:latin typeface="Times New Roman" panose="02020603050405020304" pitchFamily="18" charset="0"/>
              <a:cs typeface="Times New Roman" panose="02020603050405020304" pitchFamily="18" charset="0"/>
            </a:endParaRPr>
          </a:p>
          <a:p>
            <a:pPr lvl="1" algn="ctr">
              <a:buFontTx/>
              <a:buNone/>
            </a:pPr>
            <a:r>
              <a:rPr lang="en-US" altLang="fa-IR" dirty="0" smtClean="0">
                <a:latin typeface="Times New Roman" panose="02020603050405020304" pitchFamily="18" charset="0"/>
                <a:cs typeface="Times New Roman" panose="02020603050405020304" pitchFamily="18" charset="0"/>
              </a:rPr>
              <a:t>(Fatemi.shahram@yahoo.com)</a:t>
            </a:r>
            <a:endParaRPr lang="en-US" altLang="fa-IR" dirty="0">
              <a:latin typeface="Times New Roman" panose="02020603050405020304" pitchFamily="18" charset="0"/>
              <a:cs typeface="Times New Roman" panose="02020603050405020304" pitchFamily="18" charset="0"/>
            </a:endParaRPr>
          </a:p>
        </p:txBody>
      </p:sp>
      <p:pic>
        <p:nvPicPr>
          <p:cNvPr id="103430"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36963" y="260350"/>
            <a:ext cx="1727200" cy="15700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3427">
                                            <p:txEl>
                                              <p:pRg st="0" end="0"/>
                                            </p:txEl>
                                          </p:spTgt>
                                        </p:tgtEl>
                                        <p:attrNameLst>
                                          <p:attrName>style.visibility</p:attrName>
                                        </p:attrNameLst>
                                      </p:cBhvr>
                                      <p:to>
                                        <p:strVal val="visible"/>
                                      </p:to>
                                    </p:set>
                                    <p:anim calcmode="lin" valueType="num">
                                      <p:cBhvr additive="base">
                                        <p:cTn id="7" dur="500" fill="hold"/>
                                        <p:tgtEl>
                                          <p:spTgt spid="1034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342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par>
                                <p:cTn id="9" presetID="2" presetClass="entr" presetSubtype="8" fill="hold" grpId="0" nodeType="withEffect">
                                  <p:stCondLst>
                                    <p:cond delay="0"/>
                                  </p:stCondLst>
                                  <p:childTnLst>
                                    <p:set>
                                      <p:cBhvr>
                                        <p:cTn id="10" dur="1" fill="hold">
                                          <p:stCondLst>
                                            <p:cond delay="0"/>
                                          </p:stCondLst>
                                        </p:cTn>
                                        <p:tgtEl>
                                          <p:spTgt spid="103427">
                                            <p:txEl>
                                              <p:pRg st="1" end="1"/>
                                            </p:txEl>
                                          </p:spTgt>
                                        </p:tgtEl>
                                        <p:attrNameLst>
                                          <p:attrName>style.visibility</p:attrName>
                                        </p:attrNameLst>
                                      </p:cBhvr>
                                      <p:to>
                                        <p:strVal val="visible"/>
                                      </p:to>
                                    </p:set>
                                    <p:anim calcmode="lin" valueType="num">
                                      <p:cBhvr additive="base">
                                        <p:cTn id="11" dur="500" fill="hold"/>
                                        <p:tgtEl>
                                          <p:spTgt spid="103427">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3427">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3" name="whoosh.wav"/>
                                        </p:tgtEl>
                                      </p:cMediaNode>
                                    </p:audio>
                                  </p:subTnLst>
                                </p:cTn>
                              </p:par>
                              <p:par>
                                <p:cTn id="13" presetID="2" presetClass="entr" presetSubtype="8" fill="hold" grpId="0" nodeType="withEffect">
                                  <p:stCondLst>
                                    <p:cond delay="0"/>
                                  </p:stCondLst>
                                  <p:childTnLst>
                                    <p:set>
                                      <p:cBhvr>
                                        <p:cTn id="14" dur="1" fill="hold">
                                          <p:stCondLst>
                                            <p:cond delay="0"/>
                                          </p:stCondLst>
                                        </p:cTn>
                                        <p:tgtEl>
                                          <p:spTgt spid="103427">
                                            <p:txEl>
                                              <p:pRg st="2" end="2"/>
                                            </p:txEl>
                                          </p:spTgt>
                                        </p:tgtEl>
                                        <p:attrNameLst>
                                          <p:attrName>style.visibility</p:attrName>
                                        </p:attrNameLst>
                                      </p:cBhvr>
                                      <p:to>
                                        <p:strVal val="visible"/>
                                      </p:to>
                                    </p:set>
                                    <p:anim calcmode="lin" valueType="num">
                                      <p:cBhvr additive="base">
                                        <p:cTn id="15" dur="500" fill="hold"/>
                                        <p:tgtEl>
                                          <p:spTgt spid="103427">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0342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7"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fa-IR" smtClean="0"/>
              <a:t>www.Prozheha.ir</a:t>
            </a:r>
            <a:endParaRPr lang="en-US" altLang="fa-IR"/>
          </a:p>
        </p:txBody>
      </p:sp>
      <p:sp>
        <p:nvSpPr>
          <p:cNvPr id="6" name="Slide Number Placeholder 5"/>
          <p:cNvSpPr>
            <a:spLocks noGrp="1"/>
          </p:cNvSpPr>
          <p:nvPr>
            <p:ph type="sldNum" sz="quarter" idx="12"/>
          </p:nvPr>
        </p:nvSpPr>
        <p:spPr/>
        <p:txBody>
          <a:bodyPr/>
          <a:lstStyle/>
          <a:p>
            <a:fld id="{E5B88ECD-679A-4005-97F7-F30C37992723}" type="slidenum">
              <a:rPr lang="fa-IR" altLang="fa-IR"/>
              <a:pPr/>
              <a:t>10</a:t>
            </a:fld>
            <a:endParaRPr lang="en-US" altLang="fa-IR"/>
          </a:p>
        </p:txBody>
      </p:sp>
      <p:sp>
        <p:nvSpPr>
          <p:cNvPr id="347138" name="Text Box 2"/>
          <p:cNvSpPr txBox="1">
            <a:spLocks noChangeArrowheads="1"/>
          </p:cNvSpPr>
          <p:nvPr/>
        </p:nvSpPr>
        <p:spPr bwMode="auto">
          <a:xfrm>
            <a:off x="931863" y="1196975"/>
            <a:ext cx="745648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rtl="1" eaLnBrk="0" hangingPunct="0">
              <a:spcBef>
                <a:spcPct val="50000"/>
              </a:spcBef>
              <a:buFontTx/>
              <a:buChar char="•"/>
            </a:pPr>
            <a:r>
              <a:rPr lang="fa-IR" altLang="fa-IR">
                <a:solidFill>
                  <a:srgbClr val="A50021"/>
                </a:solidFill>
                <a:latin typeface="Times New Roman" panose="02020603050405020304" pitchFamily="18" charset="0"/>
                <a:cs typeface="Titr" pitchFamily="2" charset="0"/>
              </a:rPr>
              <a:t> محتواي آموزشي: </a:t>
            </a:r>
            <a:endParaRPr lang="en-US" altLang="fa-IR">
              <a:solidFill>
                <a:srgbClr val="A50021"/>
              </a:solidFill>
              <a:latin typeface="Times New Roman" panose="02020603050405020304" pitchFamily="18" charset="0"/>
              <a:cs typeface="Titr" pitchFamily="2" charset="0"/>
            </a:endParaRPr>
          </a:p>
        </p:txBody>
      </p:sp>
      <p:sp>
        <p:nvSpPr>
          <p:cNvPr id="347139" name="Text Box 3"/>
          <p:cNvSpPr txBox="1">
            <a:spLocks noChangeArrowheads="1"/>
          </p:cNvSpPr>
          <p:nvPr/>
        </p:nvSpPr>
        <p:spPr bwMode="auto">
          <a:xfrm>
            <a:off x="900113" y="1916113"/>
            <a:ext cx="772795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indent="-444500" algn="r" rtl="1">
              <a:defRPr>
                <a:solidFill>
                  <a:schemeClr val="tx1"/>
                </a:solidFill>
                <a:latin typeface="Arial" panose="020B0604020202020204" pitchFamily="34" charset="0"/>
                <a:cs typeface="Arial" panose="020B0604020202020204" pitchFamily="34" charset="0"/>
              </a:defRPr>
            </a:lvl1pPr>
            <a:lvl2pPr marL="623888" algn="r" rtl="1">
              <a:defRPr>
                <a:solidFill>
                  <a:schemeClr val="tx1"/>
                </a:solidFill>
                <a:latin typeface="Arial" panose="020B0604020202020204" pitchFamily="34" charset="0"/>
                <a:cs typeface="Arial" panose="020B0604020202020204" pitchFamily="34" charset="0"/>
              </a:defRPr>
            </a:lvl2pPr>
            <a:lvl3pPr algn="r" rtl="1">
              <a:defRPr>
                <a:solidFill>
                  <a:schemeClr val="tx1"/>
                </a:solidFill>
                <a:latin typeface="Arial" panose="020B0604020202020204" pitchFamily="34" charset="0"/>
                <a:cs typeface="Arial" panose="020B0604020202020204" pitchFamily="34" charset="0"/>
              </a:defRPr>
            </a:lvl3pPr>
            <a:lvl4pPr algn="r" rtl="1">
              <a:defRPr>
                <a:solidFill>
                  <a:schemeClr val="tx1"/>
                </a:solidFill>
                <a:latin typeface="Arial" panose="020B0604020202020204" pitchFamily="34" charset="0"/>
                <a:cs typeface="Arial" panose="020B0604020202020204" pitchFamily="34" charset="0"/>
              </a:defRPr>
            </a:lvl4pPr>
            <a:lvl5pPr algn="r" rtl="1">
              <a:defRPr>
                <a:solidFill>
                  <a:schemeClr val="tx1"/>
                </a:solidFill>
                <a:latin typeface="Arial" panose="020B0604020202020204" pitchFamily="34" charset="0"/>
                <a:cs typeface="Arial" panose="020B0604020202020204" pitchFamily="34" charset="0"/>
              </a:defRPr>
            </a:lvl5pPr>
            <a:lvl6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fa-IR" altLang="fa-IR" b="1">
                <a:latin typeface="Garamond" panose="02020404030301010803" pitchFamily="18" charset="0"/>
                <a:cs typeface="B Mitra" panose="00000400000000000000" pitchFamily="2" charset="-78"/>
              </a:rPr>
              <a:t>1- مطالب كلاسي</a:t>
            </a:r>
          </a:p>
          <a:p>
            <a:pPr algn="just"/>
            <a:r>
              <a:rPr lang="fa-IR" altLang="fa-IR" b="1">
                <a:latin typeface="Garamond" panose="02020404030301010803" pitchFamily="18" charset="0"/>
                <a:cs typeface="B Mitra" panose="00000400000000000000" pitchFamily="2" charset="-78"/>
              </a:rPr>
              <a:t>2- كتب </a:t>
            </a:r>
          </a:p>
          <a:p>
            <a:pPr algn="just"/>
            <a:r>
              <a:rPr lang="fa-IR" altLang="fa-IR" b="1">
                <a:latin typeface="Garamond" panose="02020404030301010803" pitchFamily="18" charset="0"/>
                <a:cs typeface="B Mitra" panose="00000400000000000000" pitchFamily="2" charset="-78"/>
              </a:rPr>
              <a:t>3- مقالات علمي</a:t>
            </a:r>
          </a:p>
          <a:p>
            <a:pPr algn="just"/>
            <a:r>
              <a:rPr lang="fa-IR" altLang="fa-IR" b="1">
                <a:latin typeface="Tahoma" panose="020B0604030504040204" pitchFamily="34" charset="0"/>
                <a:cs typeface="B Mitra" panose="00000400000000000000" pitchFamily="2" charset="-78"/>
              </a:rPr>
              <a:t>4- بازديد علمي از مراكز پژوهشي و كتابخانه</a:t>
            </a:r>
            <a:endParaRPr lang="en-US" altLang="fa-IR" b="1">
              <a:latin typeface="Tahoma" panose="020B0604030504040204" pitchFamily="34" charset="0"/>
              <a:cs typeface="B Mitra" panose="00000400000000000000" pitchFamily="2" charset="-78"/>
            </a:endParaRPr>
          </a:p>
        </p:txBody>
      </p:sp>
      <p:sp>
        <p:nvSpPr>
          <p:cNvPr id="347140" name="AutoShape 4"/>
          <p:cNvSpPr>
            <a:spLocks noChangeArrowheads="1"/>
          </p:cNvSpPr>
          <p:nvPr/>
        </p:nvSpPr>
        <p:spPr bwMode="auto">
          <a:xfrm>
            <a:off x="5715000" y="3581400"/>
            <a:ext cx="2971800" cy="2971800"/>
          </a:xfrm>
          <a:prstGeom prst="star16">
            <a:avLst>
              <a:gd name="adj" fmla="val 37500"/>
            </a:avLst>
          </a:prstGeom>
          <a:solidFill>
            <a:schemeClr val="tx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Tree>
  </p:cSld>
  <p:clrMapOvr>
    <a:masterClrMapping/>
  </p:clrMapOvr>
  <p:transition spd="med">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ooter Placeholder 2"/>
          <p:cNvSpPr>
            <a:spLocks noGrp="1"/>
          </p:cNvSpPr>
          <p:nvPr>
            <p:ph type="ftr" sz="quarter" idx="11"/>
          </p:nvPr>
        </p:nvSpPr>
        <p:spPr/>
        <p:txBody>
          <a:bodyPr/>
          <a:lstStyle/>
          <a:p>
            <a:r>
              <a:rPr lang="en-US" altLang="fa-IR" smtClean="0"/>
              <a:t>www.Prozheha.ir</a:t>
            </a:r>
            <a:endParaRPr lang="en-US" altLang="fa-IR"/>
          </a:p>
        </p:txBody>
      </p:sp>
      <p:sp>
        <p:nvSpPr>
          <p:cNvPr id="24" name="Slide Number Placeholder 3"/>
          <p:cNvSpPr>
            <a:spLocks noGrp="1"/>
          </p:cNvSpPr>
          <p:nvPr>
            <p:ph type="sldNum" sz="quarter" idx="12"/>
          </p:nvPr>
        </p:nvSpPr>
        <p:spPr/>
        <p:txBody>
          <a:bodyPr/>
          <a:lstStyle/>
          <a:p>
            <a:fld id="{9C19D41F-D6F4-4850-ABAE-16EA152097B7}" type="slidenum">
              <a:rPr lang="fa-IR" altLang="fa-IR"/>
              <a:pPr/>
              <a:t>11</a:t>
            </a:fld>
            <a:endParaRPr lang="en-US" altLang="fa-IR"/>
          </a:p>
        </p:txBody>
      </p:sp>
      <p:sp>
        <p:nvSpPr>
          <p:cNvPr id="268291" name="Text Box 3"/>
          <p:cNvSpPr txBox="1">
            <a:spLocks noChangeArrowheads="1"/>
          </p:cNvSpPr>
          <p:nvPr/>
        </p:nvSpPr>
        <p:spPr bwMode="auto">
          <a:xfrm>
            <a:off x="931863" y="549275"/>
            <a:ext cx="745648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rtl="1" eaLnBrk="0" hangingPunct="0">
              <a:spcBef>
                <a:spcPct val="50000"/>
              </a:spcBef>
              <a:buFontTx/>
              <a:buChar char="•"/>
            </a:pPr>
            <a:r>
              <a:rPr lang="fa-IR" altLang="fa-IR">
                <a:solidFill>
                  <a:srgbClr val="A50021"/>
                </a:solidFill>
                <a:latin typeface="Times New Roman" panose="02020603050405020304" pitchFamily="18" charset="0"/>
                <a:cs typeface="Titr" pitchFamily="2" charset="0"/>
              </a:rPr>
              <a:t> منابع و ماخذ اصلی درسي: </a:t>
            </a:r>
            <a:endParaRPr lang="en-US" altLang="fa-IR">
              <a:solidFill>
                <a:srgbClr val="A50021"/>
              </a:solidFill>
              <a:latin typeface="Times New Roman" panose="02020603050405020304" pitchFamily="18" charset="0"/>
              <a:cs typeface="Titr" pitchFamily="2" charset="0"/>
            </a:endParaRPr>
          </a:p>
        </p:txBody>
      </p:sp>
      <p:graphicFrame>
        <p:nvGraphicFramePr>
          <p:cNvPr id="268368" name="Group 80"/>
          <p:cNvGraphicFramePr>
            <a:graphicFrameLocks noGrp="1"/>
          </p:cNvGraphicFramePr>
          <p:nvPr/>
        </p:nvGraphicFramePr>
        <p:xfrm>
          <a:off x="852488" y="1844675"/>
          <a:ext cx="7680325" cy="1158240"/>
        </p:xfrm>
        <a:graphic>
          <a:graphicData uri="http://schemas.openxmlformats.org/drawingml/2006/table">
            <a:tbl>
              <a:tblPr rtl="1"/>
              <a:tblGrid>
                <a:gridCol w="720725">
                  <a:extLst>
                    <a:ext uri="{9D8B030D-6E8A-4147-A177-3AD203B41FA5}">
                      <a16:colId xmlns:a16="http://schemas.microsoft.com/office/drawing/2014/main" val="1441875820"/>
                    </a:ext>
                  </a:extLst>
                </a:gridCol>
                <a:gridCol w="1943100">
                  <a:extLst>
                    <a:ext uri="{9D8B030D-6E8A-4147-A177-3AD203B41FA5}">
                      <a16:colId xmlns:a16="http://schemas.microsoft.com/office/drawing/2014/main" val="26603843"/>
                    </a:ext>
                  </a:extLst>
                </a:gridCol>
                <a:gridCol w="1728788">
                  <a:extLst>
                    <a:ext uri="{9D8B030D-6E8A-4147-A177-3AD203B41FA5}">
                      <a16:colId xmlns:a16="http://schemas.microsoft.com/office/drawing/2014/main" val="2255105732"/>
                    </a:ext>
                  </a:extLst>
                </a:gridCol>
                <a:gridCol w="1800225">
                  <a:extLst>
                    <a:ext uri="{9D8B030D-6E8A-4147-A177-3AD203B41FA5}">
                      <a16:colId xmlns:a16="http://schemas.microsoft.com/office/drawing/2014/main" val="3124507655"/>
                    </a:ext>
                  </a:extLst>
                </a:gridCol>
                <a:gridCol w="1487487">
                  <a:extLst>
                    <a:ext uri="{9D8B030D-6E8A-4147-A177-3AD203B41FA5}">
                      <a16:colId xmlns:a16="http://schemas.microsoft.com/office/drawing/2014/main" val="2985945931"/>
                    </a:ext>
                  </a:extLst>
                </a:gridCol>
              </a:tblGrid>
              <a:tr h="396875">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رديف</a:t>
                      </a:r>
                      <a:endParaRPr kumimoji="1" lang="fa-IR" altLang="fa-IR" sz="16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عنوان</a:t>
                      </a:r>
                      <a:endParaRPr kumimoji="1" lang="fa-IR" altLang="fa-IR" sz="16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نام نويسنده</a:t>
                      </a:r>
                      <a:endParaRPr kumimoji="1" lang="en-US" altLang="fa-IR" sz="16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1" lang="fa-IR" altLang="fa-IR" sz="1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يا نويسندگان</a:t>
                      </a:r>
                      <a:endParaRPr kumimoji="1" lang="fa-IR" altLang="fa-IR" sz="1600" b="0" i="0" u="none" strike="noStrike" cap="none" normalizeH="0" baseline="0" smtClean="0">
                        <a:ln>
                          <a:noFill/>
                        </a:ln>
                        <a:solidFill>
                          <a:schemeClr val="tx1"/>
                        </a:solidFill>
                        <a:effectLst/>
                        <a:latin typeface="Times New Roman" panose="02020603050405020304" pitchFamily="18" charset="0"/>
                        <a:cs typeface="B Zar" panose="00000400000000000000" pitchFamily="2" charset="-78"/>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نام مترجم</a:t>
                      </a:r>
                      <a:endParaRPr kumimoji="1" lang="en-US" altLang="fa-IR" sz="16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1" lang="fa-IR" altLang="fa-IR" sz="1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يا مترجمان</a:t>
                      </a:r>
                      <a:endParaRPr kumimoji="1" lang="fa-IR" altLang="fa-IR" sz="1600" b="0" i="0" u="none" strike="noStrike" cap="none" normalizeH="0" baseline="0" smtClean="0">
                        <a:ln>
                          <a:noFill/>
                        </a:ln>
                        <a:solidFill>
                          <a:schemeClr val="tx1"/>
                        </a:solidFill>
                        <a:effectLst/>
                        <a:latin typeface="Times New Roman" panose="02020603050405020304" pitchFamily="18" charset="0"/>
                        <a:cs typeface="B Zar" panose="00000400000000000000" pitchFamily="2" charset="-78"/>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انتشارات</a:t>
                      </a:r>
                      <a:endParaRPr kumimoji="1" lang="fa-IR" altLang="fa-IR" sz="16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498708846"/>
                  </a:ext>
                </a:extLst>
              </a:tr>
              <a:tr h="244475">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1</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مقدمه اي بر روش تحقيق در علوم اجتماعي</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0" i="0" u="none" strike="noStrike" cap="none" normalizeH="0" baseline="0" smtClean="0">
                          <a:ln>
                            <a:noFill/>
                          </a:ln>
                          <a:solidFill>
                            <a:schemeClr val="tx1"/>
                          </a:solidFill>
                          <a:effectLst/>
                          <a:latin typeface="Times New Roman" panose="02020603050405020304" pitchFamily="18" charset="0"/>
                          <a:cs typeface="B Zar" panose="00000400000000000000" pitchFamily="2" charset="-78"/>
                        </a:rPr>
                        <a:t>محمدرضا حافظ نيا</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سمت</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327612479"/>
                  </a:ext>
                </a:extLst>
              </a:tr>
            </a:tbl>
          </a:graphicData>
        </a:graphic>
      </p:graphicFrame>
    </p:spTree>
  </p:cSld>
  <p:clrMapOvr>
    <a:masterClrMapping/>
  </p:clrMapOvr>
  <p:transition spd="med">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Footer Placeholder 2"/>
          <p:cNvSpPr>
            <a:spLocks noGrp="1"/>
          </p:cNvSpPr>
          <p:nvPr>
            <p:ph type="ftr" sz="quarter" idx="11"/>
          </p:nvPr>
        </p:nvSpPr>
        <p:spPr/>
        <p:txBody>
          <a:bodyPr/>
          <a:lstStyle/>
          <a:p>
            <a:r>
              <a:rPr lang="en-US" altLang="fa-IR" smtClean="0"/>
              <a:t>www.Prozheha.ir</a:t>
            </a:r>
            <a:endParaRPr lang="en-US" altLang="fa-IR"/>
          </a:p>
        </p:txBody>
      </p:sp>
      <p:sp>
        <p:nvSpPr>
          <p:cNvPr id="36" name="Slide Number Placeholder 3"/>
          <p:cNvSpPr>
            <a:spLocks noGrp="1"/>
          </p:cNvSpPr>
          <p:nvPr>
            <p:ph type="sldNum" sz="quarter" idx="12"/>
          </p:nvPr>
        </p:nvSpPr>
        <p:spPr/>
        <p:txBody>
          <a:bodyPr/>
          <a:lstStyle/>
          <a:p>
            <a:fld id="{1575AE4A-8FA2-4DA9-A0D4-8F1352901B7A}" type="slidenum">
              <a:rPr lang="fa-IR" altLang="fa-IR"/>
              <a:pPr/>
              <a:t>12</a:t>
            </a:fld>
            <a:endParaRPr lang="en-US" altLang="fa-IR"/>
          </a:p>
        </p:txBody>
      </p:sp>
      <p:sp>
        <p:nvSpPr>
          <p:cNvPr id="782338" name="Text Box 2"/>
          <p:cNvSpPr txBox="1">
            <a:spLocks noChangeArrowheads="1"/>
          </p:cNvSpPr>
          <p:nvPr/>
        </p:nvSpPr>
        <p:spPr bwMode="auto">
          <a:xfrm>
            <a:off x="931863" y="549275"/>
            <a:ext cx="745648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rtl="1" eaLnBrk="0" hangingPunct="0">
              <a:spcBef>
                <a:spcPct val="50000"/>
              </a:spcBef>
              <a:buFontTx/>
              <a:buChar char="•"/>
            </a:pPr>
            <a:r>
              <a:rPr lang="fa-IR" altLang="fa-IR">
                <a:solidFill>
                  <a:srgbClr val="A50021"/>
                </a:solidFill>
                <a:latin typeface="Times New Roman" panose="02020603050405020304" pitchFamily="18" charset="0"/>
                <a:cs typeface="Titr" pitchFamily="2" charset="0"/>
              </a:rPr>
              <a:t> سایر منابع و ماخذ درسي: </a:t>
            </a:r>
            <a:endParaRPr lang="en-US" altLang="fa-IR">
              <a:solidFill>
                <a:srgbClr val="A50021"/>
              </a:solidFill>
              <a:latin typeface="Times New Roman" panose="02020603050405020304" pitchFamily="18" charset="0"/>
              <a:cs typeface="Titr" pitchFamily="2" charset="0"/>
            </a:endParaRPr>
          </a:p>
        </p:txBody>
      </p:sp>
      <p:graphicFrame>
        <p:nvGraphicFramePr>
          <p:cNvPr id="782390" name="Group 54"/>
          <p:cNvGraphicFramePr>
            <a:graphicFrameLocks noGrp="1"/>
          </p:cNvGraphicFramePr>
          <p:nvPr/>
        </p:nvGraphicFramePr>
        <p:xfrm>
          <a:off x="852488" y="1844675"/>
          <a:ext cx="7680325" cy="2316480"/>
        </p:xfrm>
        <a:graphic>
          <a:graphicData uri="http://schemas.openxmlformats.org/drawingml/2006/table">
            <a:tbl>
              <a:tblPr rtl="1"/>
              <a:tblGrid>
                <a:gridCol w="720725">
                  <a:extLst>
                    <a:ext uri="{9D8B030D-6E8A-4147-A177-3AD203B41FA5}">
                      <a16:colId xmlns:a16="http://schemas.microsoft.com/office/drawing/2014/main" val="3175033314"/>
                    </a:ext>
                  </a:extLst>
                </a:gridCol>
                <a:gridCol w="1943100">
                  <a:extLst>
                    <a:ext uri="{9D8B030D-6E8A-4147-A177-3AD203B41FA5}">
                      <a16:colId xmlns:a16="http://schemas.microsoft.com/office/drawing/2014/main" val="3336012669"/>
                    </a:ext>
                  </a:extLst>
                </a:gridCol>
                <a:gridCol w="1728788">
                  <a:extLst>
                    <a:ext uri="{9D8B030D-6E8A-4147-A177-3AD203B41FA5}">
                      <a16:colId xmlns:a16="http://schemas.microsoft.com/office/drawing/2014/main" val="632181051"/>
                    </a:ext>
                  </a:extLst>
                </a:gridCol>
                <a:gridCol w="1800225">
                  <a:extLst>
                    <a:ext uri="{9D8B030D-6E8A-4147-A177-3AD203B41FA5}">
                      <a16:colId xmlns:a16="http://schemas.microsoft.com/office/drawing/2014/main" val="1435319847"/>
                    </a:ext>
                  </a:extLst>
                </a:gridCol>
                <a:gridCol w="1487487">
                  <a:extLst>
                    <a:ext uri="{9D8B030D-6E8A-4147-A177-3AD203B41FA5}">
                      <a16:colId xmlns:a16="http://schemas.microsoft.com/office/drawing/2014/main" val="1188383540"/>
                    </a:ext>
                  </a:extLst>
                </a:gridCol>
              </a:tblGrid>
              <a:tr h="396875">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رديف</a:t>
                      </a:r>
                      <a:endParaRPr kumimoji="1" lang="fa-IR" altLang="fa-IR" sz="16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عنوان</a:t>
                      </a:r>
                      <a:endParaRPr kumimoji="1" lang="fa-IR" altLang="fa-IR" sz="16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نام نويسنده</a:t>
                      </a:r>
                      <a:endParaRPr kumimoji="1" lang="en-US" altLang="fa-IR" sz="16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1" lang="fa-IR" altLang="fa-IR" sz="1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يا نويسندگان</a:t>
                      </a:r>
                      <a:endParaRPr kumimoji="1" lang="fa-IR" altLang="fa-IR" sz="1600" b="0" i="0" u="none" strike="noStrike" cap="none" normalizeH="0" baseline="0" smtClean="0">
                        <a:ln>
                          <a:noFill/>
                        </a:ln>
                        <a:solidFill>
                          <a:schemeClr val="tx1"/>
                        </a:solidFill>
                        <a:effectLst/>
                        <a:latin typeface="Times New Roman" panose="02020603050405020304" pitchFamily="18" charset="0"/>
                        <a:cs typeface="B Zar" panose="00000400000000000000" pitchFamily="2" charset="-78"/>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نام مترجم</a:t>
                      </a:r>
                      <a:endParaRPr kumimoji="1" lang="en-US" altLang="fa-IR" sz="16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1" lang="fa-IR" altLang="fa-IR" sz="1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يا مترجمان</a:t>
                      </a:r>
                      <a:endParaRPr kumimoji="1" lang="fa-IR" altLang="fa-IR" sz="1600" b="0" i="0" u="none" strike="noStrike" cap="none" normalizeH="0" baseline="0" smtClean="0">
                        <a:ln>
                          <a:noFill/>
                        </a:ln>
                        <a:solidFill>
                          <a:schemeClr val="tx1"/>
                        </a:solidFill>
                        <a:effectLst/>
                        <a:latin typeface="Times New Roman" panose="02020603050405020304" pitchFamily="18" charset="0"/>
                        <a:cs typeface="B Zar" panose="00000400000000000000" pitchFamily="2" charset="-78"/>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انتشارات</a:t>
                      </a:r>
                      <a:endParaRPr kumimoji="1" lang="fa-IR" altLang="fa-IR" sz="16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238951573"/>
                  </a:ext>
                </a:extLst>
              </a:tr>
              <a:tr h="244475">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1</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روش تحقيق و ماخذشناسي</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ابوالقاسم طاهري</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پيام نور</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519521133"/>
                  </a:ext>
                </a:extLst>
              </a:tr>
              <a:tr h="579438">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2</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روش هاي تحقيق </a:t>
                      </a:r>
                    </a:p>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در علوم رفتاري</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زهره سرمد</a:t>
                      </a:r>
                    </a:p>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عباس بازرگان</a:t>
                      </a:r>
                    </a:p>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الهه حجازي</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آگاه</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17856860"/>
                  </a:ext>
                </a:extLst>
              </a:tr>
              <a:tr h="365125">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3</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روش هاي تحقيق و چگونگي ارزشيابي آن در علوم انساني</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عزت ا... نادري</a:t>
                      </a:r>
                    </a:p>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مريم سيف نراقي</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1" lang="fa-IR" altLang="fa-IR" sz="16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Zar" panose="00000400000000000000" pitchFamily="2" charset="-78"/>
                        </a:rPr>
                        <a:t>بدر</a:t>
                      </a: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792390428"/>
                  </a:ext>
                </a:extLst>
              </a:tr>
            </a:tbl>
          </a:graphicData>
        </a:graphic>
      </p:graphicFrame>
    </p:spTree>
  </p:cSld>
  <p:clrMapOvr>
    <a:masterClrMapping/>
  </p:clrMapOvr>
  <p:transition spd="med">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fa-IR" smtClean="0"/>
              <a:t>www.Prozheha.ir</a:t>
            </a:r>
            <a:endParaRPr lang="en-US" altLang="fa-IR"/>
          </a:p>
        </p:txBody>
      </p:sp>
      <p:sp>
        <p:nvSpPr>
          <p:cNvPr id="5" name="Slide Number Placeholder 5"/>
          <p:cNvSpPr>
            <a:spLocks noGrp="1"/>
          </p:cNvSpPr>
          <p:nvPr>
            <p:ph type="sldNum" sz="quarter" idx="12"/>
          </p:nvPr>
        </p:nvSpPr>
        <p:spPr/>
        <p:txBody>
          <a:bodyPr/>
          <a:lstStyle/>
          <a:p>
            <a:fld id="{3C7262DD-D361-4AF2-8FDB-4E1ED1DB6346}" type="slidenum">
              <a:rPr lang="fa-IR" altLang="fa-IR"/>
              <a:pPr/>
              <a:t>13</a:t>
            </a:fld>
            <a:endParaRPr lang="en-US" altLang="fa-IR"/>
          </a:p>
        </p:txBody>
      </p:sp>
      <p:sp>
        <p:nvSpPr>
          <p:cNvPr id="189442" name="Text Box 2"/>
          <p:cNvSpPr txBox="1">
            <a:spLocks noChangeArrowheads="1"/>
          </p:cNvSpPr>
          <p:nvPr/>
        </p:nvSpPr>
        <p:spPr bwMode="auto">
          <a:xfrm>
            <a:off x="931863" y="1614488"/>
            <a:ext cx="745648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rtl="1" eaLnBrk="0" hangingPunct="0">
              <a:spcBef>
                <a:spcPct val="50000"/>
              </a:spcBef>
            </a:pPr>
            <a:r>
              <a:rPr lang="fa-IR" altLang="fa-IR">
                <a:solidFill>
                  <a:srgbClr val="A50021"/>
                </a:solidFill>
                <a:latin typeface="Times New Roman" panose="02020603050405020304" pitchFamily="18" charset="0"/>
                <a:cs typeface="Titr" pitchFamily="2" charset="0"/>
              </a:rPr>
              <a:t>رئوس مطالب اصلي و عمده: </a:t>
            </a:r>
            <a:endParaRPr lang="en-US" altLang="fa-IR">
              <a:solidFill>
                <a:srgbClr val="A50021"/>
              </a:solidFill>
              <a:latin typeface="Times New Roman" panose="02020603050405020304" pitchFamily="18" charset="0"/>
              <a:cs typeface="Titr" pitchFamily="2" charset="0"/>
            </a:endParaRPr>
          </a:p>
        </p:txBody>
      </p:sp>
      <p:sp>
        <p:nvSpPr>
          <p:cNvPr id="189443" name="Text Box 3"/>
          <p:cNvSpPr txBox="1">
            <a:spLocks noChangeArrowheads="1"/>
          </p:cNvSpPr>
          <p:nvPr/>
        </p:nvSpPr>
        <p:spPr bwMode="auto">
          <a:xfrm>
            <a:off x="900113" y="2349500"/>
            <a:ext cx="7727950" cy="3935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indent="-444500" algn="r" rtl="1">
              <a:defRPr>
                <a:solidFill>
                  <a:schemeClr val="tx1"/>
                </a:solidFill>
                <a:latin typeface="Arial" panose="020B0604020202020204" pitchFamily="34" charset="0"/>
                <a:cs typeface="Arial" panose="020B0604020202020204" pitchFamily="34" charset="0"/>
              </a:defRPr>
            </a:lvl1pPr>
            <a:lvl2pPr marL="966788" indent="-342900" algn="r" rtl="1">
              <a:defRPr>
                <a:solidFill>
                  <a:schemeClr val="tx1"/>
                </a:solidFill>
                <a:latin typeface="Arial" panose="020B0604020202020204" pitchFamily="34" charset="0"/>
                <a:cs typeface="Arial" panose="020B0604020202020204" pitchFamily="34" charset="0"/>
              </a:defRPr>
            </a:lvl2pPr>
            <a:lvl3pPr marL="1257300" indent="-342900" algn="r" rtl="1">
              <a:defRPr>
                <a:solidFill>
                  <a:schemeClr val="tx1"/>
                </a:solidFill>
                <a:latin typeface="Arial" panose="020B0604020202020204" pitchFamily="34" charset="0"/>
                <a:cs typeface="Arial" panose="020B0604020202020204" pitchFamily="34" charset="0"/>
              </a:defRPr>
            </a:lvl3pPr>
            <a:lvl4pPr marL="1714500" indent="-342900" algn="r" rtl="1">
              <a:defRPr>
                <a:solidFill>
                  <a:schemeClr val="tx1"/>
                </a:solidFill>
                <a:latin typeface="Arial" panose="020B0604020202020204" pitchFamily="34" charset="0"/>
                <a:cs typeface="Arial" panose="020B0604020202020204" pitchFamily="34" charset="0"/>
              </a:defRPr>
            </a:lvl4pPr>
            <a:lvl5pPr marL="2171700" indent="-342900" algn="r" rtl="1">
              <a:defRPr>
                <a:solidFill>
                  <a:schemeClr val="tx1"/>
                </a:solidFill>
                <a:latin typeface="Arial" panose="020B0604020202020204" pitchFamily="34" charset="0"/>
                <a:cs typeface="Arial" panose="020B0604020202020204" pitchFamily="34" charset="0"/>
              </a:defRPr>
            </a:lvl5pPr>
            <a:lvl6pPr marL="2628900" indent="-3429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086100" indent="-3429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543300" indent="-3429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000500" indent="-3429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fa-IR" altLang="fa-IR" b="1">
                <a:latin typeface="Garamond" panose="02020404030301010803" pitchFamily="18" charset="0"/>
                <a:cs typeface="B Mitra" panose="00000400000000000000" pitchFamily="2" charset="-78"/>
              </a:rPr>
              <a:t>1- مقدمه اي بر مفاهيم پايه و عملياتي</a:t>
            </a:r>
          </a:p>
          <a:p>
            <a:r>
              <a:rPr lang="fa-IR" altLang="fa-IR" b="1">
                <a:latin typeface="Garamond" panose="02020404030301010803" pitchFamily="18" charset="0"/>
                <a:cs typeface="B Mitra" panose="00000400000000000000" pitchFamily="2" charset="-78"/>
              </a:rPr>
              <a:t>2- </a:t>
            </a:r>
            <a:r>
              <a:rPr lang="fa-IR" altLang="fa-IR" b="1">
                <a:solidFill>
                  <a:schemeClr val="tx2"/>
                </a:solidFill>
                <a:latin typeface="Tahoma" panose="020B0604030504040204" pitchFamily="34" charset="0"/>
                <a:cs typeface="B Mitra" panose="00000400000000000000" pitchFamily="2" charset="-78"/>
              </a:rPr>
              <a:t>انتخاب، تعريف و بيان مسأله تحقيق</a:t>
            </a:r>
            <a:r>
              <a:rPr lang="fa-IR" altLang="fa-IR">
                <a:latin typeface="Tahoma" panose="020B0604030504040204" pitchFamily="34" charset="0"/>
                <a:cs typeface="B Mitra" panose="00000400000000000000" pitchFamily="2" charset="-78"/>
              </a:rPr>
              <a:t> </a:t>
            </a:r>
          </a:p>
          <a:p>
            <a:r>
              <a:rPr lang="fa-IR" altLang="fa-IR" b="1">
                <a:solidFill>
                  <a:schemeClr val="tx2"/>
                </a:solidFill>
                <a:latin typeface="Tahoma" panose="020B0604030504040204" pitchFamily="34" charset="0"/>
                <a:cs typeface="B Mitra" panose="00000400000000000000" pitchFamily="2" charset="-78"/>
              </a:rPr>
              <a:t>3- تدوين فرضيه</a:t>
            </a:r>
          </a:p>
          <a:p>
            <a:r>
              <a:rPr lang="fa-IR" altLang="fa-IR" b="1">
                <a:latin typeface="Garamond" panose="02020404030301010803" pitchFamily="18" charset="0"/>
                <a:cs typeface="B Mitra" panose="00000400000000000000" pitchFamily="2" charset="-78"/>
              </a:rPr>
              <a:t>4- روش هاي تحقيق</a:t>
            </a:r>
          </a:p>
          <a:p>
            <a:r>
              <a:rPr lang="fa-IR" altLang="fa-IR" b="1">
                <a:latin typeface="Garamond" panose="02020404030301010803" pitchFamily="18" charset="0"/>
                <a:cs typeface="B Mitra" panose="00000400000000000000" pitchFamily="2" charset="-78"/>
              </a:rPr>
              <a:t>5- جامعه آماري، </a:t>
            </a:r>
            <a:r>
              <a:rPr lang="fa-IR" altLang="fa-IR" b="1">
                <a:latin typeface="Tahoma" panose="020B0604030504040204" pitchFamily="34" charset="0"/>
                <a:cs typeface="B Mitra" panose="00000400000000000000" pitchFamily="2" charset="-78"/>
              </a:rPr>
              <a:t>نمونه</a:t>
            </a:r>
            <a:r>
              <a:rPr lang="fa-IR" altLang="fa-IR" b="1">
                <a:latin typeface="Garamond" panose="02020404030301010803" pitchFamily="18" charset="0"/>
                <a:cs typeface="B Mitra" panose="00000400000000000000" pitchFamily="2" charset="-78"/>
              </a:rPr>
              <a:t> و نمونه گيري</a:t>
            </a:r>
          </a:p>
          <a:p>
            <a:r>
              <a:rPr lang="fa-IR" altLang="fa-IR" b="1">
                <a:latin typeface="Garamond" panose="02020404030301010803" pitchFamily="18" charset="0"/>
                <a:cs typeface="B Mitra" panose="00000400000000000000" pitchFamily="2" charset="-78"/>
              </a:rPr>
              <a:t>6- </a:t>
            </a:r>
            <a:r>
              <a:rPr lang="fa-IR" altLang="fa-IR" b="1">
                <a:latin typeface="Tahoma" panose="020B0604030504040204" pitchFamily="34" charset="0"/>
                <a:cs typeface="B Mitra" panose="00000400000000000000" pitchFamily="2" charset="-78"/>
              </a:rPr>
              <a:t>روش هاي جمع آوري اطلاعات</a:t>
            </a:r>
          </a:p>
          <a:p>
            <a:r>
              <a:rPr lang="fa-IR" altLang="fa-IR" b="1">
                <a:latin typeface="Garamond" panose="02020404030301010803" pitchFamily="18" charset="0"/>
                <a:cs typeface="B Mitra" panose="00000400000000000000" pitchFamily="2" charset="-78"/>
              </a:rPr>
              <a:t>7- تجزيه و تحليل اطلاعات</a:t>
            </a:r>
          </a:p>
          <a:p>
            <a:r>
              <a:rPr lang="fa-IR" altLang="fa-IR" b="1">
                <a:latin typeface="Garamond" panose="02020404030301010803" pitchFamily="18" charset="0"/>
                <a:cs typeface="B Mitra" panose="00000400000000000000" pitchFamily="2" charset="-78"/>
              </a:rPr>
              <a:t>8- نتيجه گيري و ارايه پيشنهادها</a:t>
            </a:r>
          </a:p>
          <a:p>
            <a:r>
              <a:rPr lang="fa-IR" altLang="fa-IR" b="1">
                <a:latin typeface="Garamond" panose="02020404030301010803" pitchFamily="18" charset="0"/>
                <a:cs typeface="B Mitra" panose="00000400000000000000" pitchFamily="2" charset="-78"/>
              </a:rPr>
              <a:t>9- روش تدوين و نگارش گزارش نهايي</a:t>
            </a:r>
            <a:endParaRPr lang="en-US" altLang="fa-IR" b="1">
              <a:latin typeface="Garamond" panose="02020404030301010803" pitchFamily="18" charset="0"/>
              <a:cs typeface="B Mitra" panose="00000400000000000000" pitchFamily="2" charset="-78"/>
            </a:endParaRPr>
          </a:p>
        </p:txBody>
      </p:sp>
    </p:spTree>
  </p:cSld>
  <p:clrMapOvr>
    <a:masterClrMapping/>
  </p:clrMapOvr>
  <p:transition spd="med">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Footer Placeholder 4"/>
          <p:cNvSpPr>
            <a:spLocks noGrp="1"/>
          </p:cNvSpPr>
          <p:nvPr>
            <p:ph type="ftr" sz="quarter" idx="11"/>
          </p:nvPr>
        </p:nvSpPr>
        <p:spPr/>
        <p:txBody>
          <a:bodyPr/>
          <a:lstStyle/>
          <a:p>
            <a:r>
              <a:rPr lang="en-US" altLang="fa-IR" smtClean="0"/>
              <a:t>www.Prozheha.ir</a:t>
            </a:r>
            <a:endParaRPr lang="en-US" altLang="fa-IR"/>
          </a:p>
        </p:txBody>
      </p:sp>
      <p:sp>
        <p:nvSpPr>
          <p:cNvPr id="61" name="Slide Number Placeholder 5"/>
          <p:cNvSpPr>
            <a:spLocks noGrp="1"/>
          </p:cNvSpPr>
          <p:nvPr>
            <p:ph type="sldNum" sz="quarter" idx="12"/>
          </p:nvPr>
        </p:nvSpPr>
        <p:spPr/>
        <p:txBody>
          <a:bodyPr/>
          <a:lstStyle/>
          <a:p>
            <a:fld id="{111DE0F8-D9ED-4EAB-875D-68F911767AD2}" type="slidenum">
              <a:rPr lang="fa-IR" altLang="fa-IR"/>
              <a:pPr/>
              <a:t>14</a:t>
            </a:fld>
            <a:endParaRPr lang="en-US" altLang="fa-IR"/>
          </a:p>
        </p:txBody>
      </p:sp>
      <p:sp>
        <p:nvSpPr>
          <p:cNvPr id="190466" name="Text Box 2"/>
          <p:cNvSpPr txBox="1">
            <a:spLocks noChangeArrowheads="1"/>
          </p:cNvSpPr>
          <p:nvPr/>
        </p:nvSpPr>
        <p:spPr bwMode="auto">
          <a:xfrm>
            <a:off x="931863" y="1614488"/>
            <a:ext cx="7456487"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rtl="1" eaLnBrk="0" hangingPunct="0">
              <a:spcBef>
                <a:spcPct val="50000"/>
              </a:spcBef>
            </a:pPr>
            <a:r>
              <a:rPr lang="fa-IR" altLang="fa-IR" sz="3200">
                <a:solidFill>
                  <a:srgbClr val="A50021"/>
                </a:solidFill>
                <a:latin typeface="Times New Roman" panose="02020603050405020304" pitchFamily="18" charset="0"/>
                <a:cs typeface="Titr" pitchFamily="2" charset="0"/>
              </a:rPr>
              <a:t>فصل اول: </a:t>
            </a:r>
            <a:endParaRPr lang="en-US" altLang="fa-IR" sz="3200">
              <a:solidFill>
                <a:srgbClr val="A50021"/>
              </a:solidFill>
              <a:latin typeface="Times New Roman" panose="02020603050405020304" pitchFamily="18" charset="0"/>
              <a:cs typeface="Titr" pitchFamily="2" charset="0"/>
            </a:endParaRPr>
          </a:p>
        </p:txBody>
      </p:sp>
      <p:sp>
        <p:nvSpPr>
          <p:cNvPr id="190467" name="Text Box 3"/>
          <p:cNvSpPr txBox="1">
            <a:spLocks noChangeArrowheads="1"/>
          </p:cNvSpPr>
          <p:nvPr/>
        </p:nvSpPr>
        <p:spPr bwMode="auto">
          <a:xfrm>
            <a:off x="900113" y="2349500"/>
            <a:ext cx="772795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indent="-444500" algn="r" rtl="1">
              <a:defRPr>
                <a:solidFill>
                  <a:schemeClr val="tx1"/>
                </a:solidFill>
                <a:latin typeface="Arial" panose="020B0604020202020204" pitchFamily="34" charset="0"/>
                <a:cs typeface="Arial" panose="020B0604020202020204" pitchFamily="34" charset="0"/>
              </a:defRPr>
            </a:lvl1pPr>
            <a:lvl2pPr marL="623888" algn="r" rtl="1">
              <a:defRPr>
                <a:solidFill>
                  <a:schemeClr val="tx1"/>
                </a:solidFill>
                <a:latin typeface="Arial" panose="020B0604020202020204" pitchFamily="34" charset="0"/>
                <a:cs typeface="Arial" panose="020B0604020202020204" pitchFamily="34" charset="0"/>
              </a:defRPr>
            </a:lvl2pPr>
            <a:lvl3pPr algn="r" rtl="1">
              <a:defRPr>
                <a:solidFill>
                  <a:schemeClr val="tx1"/>
                </a:solidFill>
                <a:latin typeface="Arial" panose="020B0604020202020204" pitchFamily="34" charset="0"/>
                <a:cs typeface="Arial" panose="020B0604020202020204" pitchFamily="34" charset="0"/>
              </a:defRPr>
            </a:lvl3pPr>
            <a:lvl4pPr algn="r" rtl="1">
              <a:defRPr>
                <a:solidFill>
                  <a:schemeClr val="tx1"/>
                </a:solidFill>
                <a:latin typeface="Arial" panose="020B0604020202020204" pitchFamily="34" charset="0"/>
                <a:cs typeface="Arial" panose="020B0604020202020204" pitchFamily="34" charset="0"/>
              </a:defRPr>
            </a:lvl4pPr>
            <a:lvl5pPr algn="r" rtl="1">
              <a:defRPr>
                <a:solidFill>
                  <a:schemeClr val="tx1"/>
                </a:solidFill>
                <a:latin typeface="Arial" panose="020B0604020202020204" pitchFamily="34" charset="0"/>
                <a:cs typeface="Arial" panose="020B0604020202020204" pitchFamily="34" charset="0"/>
              </a:defRPr>
            </a:lvl5pPr>
            <a:lvl6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fa-IR" altLang="fa-IR" sz="4800" b="1">
                <a:latin typeface="Garamond" panose="02020404030301010803" pitchFamily="18" charset="0"/>
                <a:cs typeface="B Mitra" panose="00000400000000000000" pitchFamily="2" charset="-78"/>
              </a:rPr>
              <a:t>مقدمه اي بر مفاهيم پايه و عملياتي</a:t>
            </a:r>
            <a:endParaRPr lang="en-US" altLang="fa-IR" sz="4800">
              <a:latin typeface="Garamond" panose="02020404030301010803" pitchFamily="18" charset="0"/>
              <a:cs typeface="B Mitra" panose="00000400000000000000" pitchFamily="2" charset="-78"/>
            </a:endParaRPr>
          </a:p>
        </p:txBody>
      </p:sp>
      <p:sp>
        <p:nvSpPr>
          <p:cNvPr id="190469" name="Rectangle 5"/>
          <p:cNvSpPr>
            <a:spLocks noChangeArrowheads="1"/>
          </p:cNvSpPr>
          <p:nvPr/>
        </p:nvSpPr>
        <p:spPr bwMode="auto">
          <a:xfrm>
            <a:off x="6175375" y="3875088"/>
            <a:ext cx="1639888" cy="1387475"/>
          </a:xfrm>
          <a:prstGeom prst="rect">
            <a:avLst/>
          </a:prstGeom>
          <a:solidFill>
            <a:srgbClr val="C0C0C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nvGrpSpPr>
          <p:cNvPr id="190470" name="Group 6"/>
          <p:cNvGrpSpPr>
            <a:grpSpLocks/>
          </p:cNvGrpSpPr>
          <p:nvPr/>
        </p:nvGrpSpPr>
        <p:grpSpPr bwMode="auto">
          <a:xfrm>
            <a:off x="6205538" y="4013200"/>
            <a:ext cx="1363662" cy="1522413"/>
            <a:chOff x="3909" y="2528"/>
            <a:chExt cx="859" cy="959"/>
          </a:xfrm>
        </p:grpSpPr>
        <p:grpSp>
          <p:nvGrpSpPr>
            <p:cNvPr id="190471" name="Group 7"/>
            <p:cNvGrpSpPr>
              <a:grpSpLocks/>
            </p:cNvGrpSpPr>
            <p:nvPr/>
          </p:nvGrpSpPr>
          <p:grpSpPr bwMode="auto">
            <a:xfrm>
              <a:off x="3909" y="2528"/>
              <a:ext cx="859" cy="959"/>
              <a:chOff x="3909" y="2528"/>
              <a:chExt cx="859" cy="959"/>
            </a:xfrm>
          </p:grpSpPr>
          <p:sp>
            <p:nvSpPr>
              <p:cNvPr id="190472" name="Line 8"/>
              <p:cNvSpPr>
                <a:spLocks noChangeShapeType="1"/>
              </p:cNvSpPr>
              <p:nvPr/>
            </p:nvSpPr>
            <p:spPr bwMode="auto">
              <a:xfrm flipV="1">
                <a:off x="4545" y="2528"/>
                <a:ext cx="223" cy="351"/>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nvGrpSpPr>
              <p:cNvPr id="190473" name="Group 9"/>
              <p:cNvGrpSpPr>
                <a:grpSpLocks/>
              </p:cNvGrpSpPr>
              <p:nvPr/>
            </p:nvGrpSpPr>
            <p:grpSpPr bwMode="auto">
              <a:xfrm>
                <a:off x="3909" y="2582"/>
                <a:ext cx="712" cy="905"/>
                <a:chOff x="3909" y="2582"/>
                <a:chExt cx="712" cy="905"/>
              </a:xfrm>
            </p:grpSpPr>
            <p:sp>
              <p:nvSpPr>
                <p:cNvPr id="190474" name="Oval 10"/>
                <p:cNvSpPr>
                  <a:spLocks noChangeArrowheads="1"/>
                </p:cNvSpPr>
                <p:nvPr/>
              </p:nvSpPr>
              <p:spPr bwMode="auto">
                <a:xfrm>
                  <a:off x="4402" y="2987"/>
                  <a:ext cx="81" cy="67"/>
                </a:xfrm>
                <a:prstGeom prst="ellipse">
                  <a:avLst/>
                </a:prstGeom>
                <a:solidFill>
                  <a:srgbClr val="FF0000"/>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90475" name="Oval 11"/>
                <p:cNvSpPr>
                  <a:spLocks noChangeArrowheads="1"/>
                </p:cNvSpPr>
                <p:nvPr/>
              </p:nvSpPr>
              <p:spPr bwMode="auto">
                <a:xfrm>
                  <a:off x="4095" y="2582"/>
                  <a:ext cx="201" cy="199"/>
                </a:xfrm>
                <a:prstGeom prst="ellipse">
                  <a:avLst/>
                </a:prstGeom>
                <a:solidFill>
                  <a:srgbClr val="FF0000"/>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90476" name="Freeform 12"/>
                <p:cNvSpPr>
                  <a:spLocks/>
                </p:cNvSpPr>
                <p:nvPr/>
              </p:nvSpPr>
              <p:spPr bwMode="auto">
                <a:xfrm>
                  <a:off x="3924" y="2781"/>
                  <a:ext cx="697" cy="706"/>
                </a:xfrm>
                <a:custGeom>
                  <a:avLst/>
                  <a:gdLst>
                    <a:gd name="T0" fmla="*/ 206 w 697"/>
                    <a:gd name="T1" fmla="*/ 26 h 706"/>
                    <a:gd name="T2" fmla="*/ 165 w 697"/>
                    <a:gd name="T3" fmla="*/ 26 h 706"/>
                    <a:gd name="T4" fmla="*/ 112 w 697"/>
                    <a:gd name="T5" fmla="*/ 55 h 706"/>
                    <a:gd name="T6" fmla="*/ 0 w 697"/>
                    <a:gd name="T7" fmla="*/ 220 h 706"/>
                    <a:gd name="T8" fmla="*/ 4 w 697"/>
                    <a:gd name="T9" fmla="*/ 293 h 706"/>
                    <a:gd name="T10" fmla="*/ 80 w 697"/>
                    <a:gd name="T11" fmla="*/ 349 h 706"/>
                    <a:gd name="T12" fmla="*/ 142 w 697"/>
                    <a:gd name="T13" fmla="*/ 392 h 706"/>
                    <a:gd name="T14" fmla="*/ 220 w 697"/>
                    <a:gd name="T15" fmla="*/ 298 h 706"/>
                    <a:gd name="T16" fmla="*/ 190 w 697"/>
                    <a:gd name="T17" fmla="*/ 272 h 706"/>
                    <a:gd name="T18" fmla="*/ 165 w 697"/>
                    <a:gd name="T19" fmla="*/ 252 h 706"/>
                    <a:gd name="T20" fmla="*/ 218 w 697"/>
                    <a:gd name="T21" fmla="*/ 170 h 706"/>
                    <a:gd name="T22" fmla="*/ 368 w 697"/>
                    <a:gd name="T23" fmla="*/ 272 h 706"/>
                    <a:gd name="T24" fmla="*/ 221 w 697"/>
                    <a:gd name="T25" fmla="*/ 472 h 706"/>
                    <a:gd name="T26" fmla="*/ 98 w 697"/>
                    <a:gd name="T27" fmla="*/ 380 h 706"/>
                    <a:gd name="T28" fmla="*/ 99 w 697"/>
                    <a:gd name="T29" fmla="*/ 705 h 706"/>
                    <a:gd name="T30" fmla="*/ 413 w 697"/>
                    <a:gd name="T31" fmla="*/ 705 h 706"/>
                    <a:gd name="T32" fmla="*/ 414 w 697"/>
                    <a:gd name="T33" fmla="*/ 217 h 706"/>
                    <a:gd name="T34" fmla="*/ 485 w 697"/>
                    <a:gd name="T35" fmla="*/ 263 h 706"/>
                    <a:gd name="T36" fmla="*/ 550 w 697"/>
                    <a:gd name="T37" fmla="*/ 263 h 706"/>
                    <a:gd name="T38" fmla="*/ 557 w 697"/>
                    <a:gd name="T39" fmla="*/ 254 h 706"/>
                    <a:gd name="T40" fmla="*/ 604 w 697"/>
                    <a:gd name="T41" fmla="*/ 188 h 706"/>
                    <a:gd name="T42" fmla="*/ 696 w 697"/>
                    <a:gd name="T43" fmla="*/ 70 h 706"/>
                    <a:gd name="T44" fmla="*/ 592 w 697"/>
                    <a:gd name="T45" fmla="*/ 0 h 706"/>
                    <a:gd name="T46" fmla="*/ 527 w 697"/>
                    <a:gd name="T47" fmla="*/ 87 h 706"/>
                    <a:gd name="T48" fmla="*/ 509 w 697"/>
                    <a:gd name="T49" fmla="*/ 106 h 706"/>
                    <a:gd name="T50" fmla="*/ 379 w 697"/>
                    <a:gd name="T51" fmla="*/ 26 h 706"/>
                    <a:gd name="T52" fmla="*/ 324 w 697"/>
                    <a:gd name="T53" fmla="*/ 26 h 706"/>
                    <a:gd name="T54" fmla="*/ 206 w 697"/>
                    <a:gd name="T55" fmla="*/ 26 h 7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97" h="706">
                      <a:moveTo>
                        <a:pt x="206" y="26"/>
                      </a:moveTo>
                      <a:lnTo>
                        <a:pt x="165" y="26"/>
                      </a:lnTo>
                      <a:lnTo>
                        <a:pt x="112" y="55"/>
                      </a:lnTo>
                      <a:lnTo>
                        <a:pt x="0" y="220"/>
                      </a:lnTo>
                      <a:lnTo>
                        <a:pt x="4" y="293"/>
                      </a:lnTo>
                      <a:lnTo>
                        <a:pt x="80" y="349"/>
                      </a:lnTo>
                      <a:lnTo>
                        <a:pt x="142" y="392"/>
                      </a:lnTo>
                      <a:lnTo>
                        <a:pt x="220" y="298"/>
                      </a:lnTo>
                      <a:lnTo>
                        <a:pt x="190" y="272"/>
                      </a:lnTo>
                      <a:lnTo>
                        <a:pt x="165" y="252"/>
                      </a:lnTo>
                      <a:lnTo>
                        <a:pt x="218" y="170"/>
                      </a:lnTo>
                      <a:lnTo>
                        <a:pt x="368" y="272"/>
                      </a:lnTo>
                      <a:lnTo>
                        <a:pt x="221" y="472"/>
                      </a:lnTo>
                      <a:lnTo>
                        <a:pt x="98" y="380"/>
                      </a:lnTo>
                      <a:lnTo>
                        <a:pt x="99" y="705"/>
                      </a:lnTo>
                      <a:lnTo>
                        <a:pt x="413" y="705"/>
                      </a:lnTo>
                      <a:lnTo>
                        <a:pt x="414" y="217"/>
                      </a:lnTo>
                      <a:lnTo>
                        <a:pt x="485" y="263"/>
                      </a:lnTo>
                      <a:lnTo>
                        <a:pt x="550" y="263"/>
                      </a:lnTo>
                      <a:lnTo>
                        <a:pt x="557" y="254"/>
                      </a:lnTo>
                      <a:lnTo>
                        <a:pt x="604" y="188"/>
                      </a:lnTo>
                      <a:lnTo>
                        <a:pt x="696" y="70"/>
                      </a:lnTo>
                      <a:lnTo>
                        <a:pt x="592" y="0"/>
                      </a:lnTo>
                      <a:lnTo>
                        <a:pt x="527" y="87"/>
                      </a:lnTo>
                      <a:lnTo>
                        <a:pt x="509" y="106"/>
                      </a:lnTo>
                      <a:lnTo>
                        <a:pt x="379" y="26"/>
                      </a:lnTo>
                      <a:lnTo>
                        <a:pt x="324" y="26"/>
                      </a:lnTo>
                      <a:lnTo>
                        <a:pt x="206" y="26"/>
                      </a:lnTo>
                    </a:path>
                  </a:pathLst>
                </a:custGeom>
                <a:solidFill>
                  <a:srgbClr val="FF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90477" name="Oval 13"/>
                <p:cNvSpPr>
                  <a:spLocks noChangeArrowheads="1"/>
                </p:cNvSpPr>
                <p:nvPr/>
              </p:nvSpPr>
              <p:spPr bwMode="auto">
                <a:xfrm>
                  <a:off x="3909" y="2989"/>
                  <a:ext cx="78" cy="91"/>
                </a:xfrm>
                <a:prstGeom prst="ellipse">
                  <a:avLst/>
                </a:prstGeom>
                <a:solidFill>
                  <a:srgbClr val="FF0000"/>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90478" name="Arc 14"/>
                <p:cNvSpPr>
                  <a:spLocks/>
                </p:cNvSpPr>
                <p:nvPr/>
              </p:nvSpPr>
              <p:spPr bwMode="auto">
                <a:xfrm>
                  <a:off x="4131" y="2803"/>
                  <a:ext cx="113" cy="45"/>
                </a:xfrm>
                <a:custGeom>
                  <a:avLst/>
                  <a:gdLst>
                    <a:gd name="G0" fmla="+- 21600 0 0"/>
                    <a:gd name="G1" fmla="+- 501 0 0"/>
                    <a:gd name="G2" fmla="+- 21600 0 0"/>
                    <a:gd name="T0" fmla="*/ 43194 w 43200"/>
                    <a:gd name="T1" fmla="*/ 0 h 22101"/>
                    <a:gd name="T2" fmla="*/ 6 w 43200"/>
                    <a:gd name="T3" fmla="*/ 9 h 22101"/>
                    <a:gd name="T4" fmla="*/ 21600 w 43200"/>
                    <a:gd name="T5" fmla="*/ 501 h 22101"/>
                  </a:gdLst>
                  <a:ahLst/>
                  <a:cxnLst>
                    <a:cxn ang="0">
                      <a:pos x="T0" y="T1"/>
                    </a:cxn>
                    <a:cxn ang="0">
                      <a:pos x="T2" y="T3"/>
                    </a:cxn>
                    <a:cxn ang="0">
                      <a:pos x="T4" y="T5"/>
                    </a:cxn>
                  </a:cxnLst>
                  <a:rect l="0" t="0" r="r" b="b"/>
                  <a:pathLst>
                    <a:path w="43200" h="22101" fill="none" extrusionOk="0">
                      <a:moveTo>
                        <a:pt x="43194" y="-1"/>
                      </a:moveTo>
                      <a:cubicBezTo>
                        <a:pt x="43198" y="166"/>
                        <a:pt x="43200" y="333"/>
                        <a:pt x="43200" y="501"/>
                      </a:cubicBezTo>
                      <a:cubicBezTo>
                        <a:pt x="43200" y="12430"/>
                        <a:pt x="33529" y="22101"/>
                        <a:pt x="21600" y="22101"/>
                      </a:cubicBezTo>
                      <a:cubicBezTo>
                        <a:pt x="9670" y="22101"/>
                        <a:pt x="0" y="12430"/>
                        <a:pt x="0" y="501"/>
                      </a:cubicBezTo>
                      <a:cubicBezTo>
                        <a:pt x="0" y="336"/>
                        <a:pt x="1" y="172"/>
                        <a:pt x="5" y="8"/>
                      </a:cubicBezTo>
                    </a:path>
                    <a:path w="43200" h="22101" stroke="0" extrusionOk="0">
                      <a:moveTo>
                        <a:pt x="43194" y="-1"/>
                      </a:moveTo>
                      <a:cubicBezTo>
                        <a:pt x="43198" y="166"/>
                        <a:pt x="43200" y="333"/>
                        <a:pt x="43200" y="501"/>
                      </a:cubicBezTo>
                      <a:cubicBezTo>
                        <a:pt x="43200" y="12430"/>
                        <a:pt x="33529" y="22101"/>
                        <a:pt x="21600" y="22101"/>
                      </a:cubicBezTo>
                      <a:cubicBezTo>
                        <a:pt x="9670" y="22101"/>
                        <a:pt x="0" y="12430"/>
                        <a:pt x="0" y="501"/>
                      </a:cubicBezTo>
                      <a:cubicBezTo>
                        <a:pt x="0" y="336"/>
                        <a:pt x="1" y="172"/>
                        <a:pt x="5" y="8"/>
                      </a:cubicBezTo>
                      <a:lnTo>
                        <a:pt x="21600" y="501"/>
                      </a:lnTo>
                      <a:close/>
                    </a:path>
                  </a:pathLst>
                </a:custGeom>
                <a:solidFill>
                  <a:srgbClr val="C0C0C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grpSp>
        <p:sp>
          <p:nvSpPr>
            <p:cNvPr id="190479" name="Arc 15"/>
            <p:cNvSpPr>
              <a:spLocks/>
            </p:cNvSpPr>
            <p:nvPr/>
          </p:nvSpPr>
          <p:spPr bwMode="auto">
            <a:xfrm>
              <a:off x="4032" y="2808"/>
              <a:ext cx="95" cy="71"/>
            </a:xfrm>
            <a:custGeom>
              <a:avLst/>
              <a:gdLst>
                <a:gd name="G0" fmla="+- 21600 0 0"/>
                <a:gd name="G1" fmla="+- 21600 0 0"/>
                <a:gd name="G2" fmla="+- 21600 0 0"/>
                <a:gd name="T0" fmla="*/ 5290 w 36803"/>
                <a:gd name="T1" fmla="*/ 35761 h 35761"/>
                <a:gd name="T2" fmla="*/ 36803 w 36803"/>
                <a:gd name="T3" fmla="*/ 6256 h 35761"/>
                <a:gd name="T4" fmla="*/ 21600 w 36803"/>
                <a:gd name="T5" fmla="*/ 21600 h 35761"/>
              </a:gdLst>
              <a:ahLst/>
              <a:cxnLst>
                <a:cxn ang="0">
                  <a:pos x="T0" y="T1"/>
                </a:cxn>
                <a:cxn ang="0">
                  <a:pos x="T2" y="T3"/>
                </a:cxn>
                <a:cxn ang="0">
                  <a:pos x="T4" y="T5"/>
                </a:cxn>
              </a:cxnLst>
              <a:rect l="0" t="0" r="r" b="b"/>
              <a:pathLst>
                <a:path w="36803" h="35761" fill="none" extrusionOk="0">
                  <a:moveTo>
                    <a:pt x="5289" y="35761"/>
                  </a:moveTo>
                  <a:cubicBezTo>
                    <a:pt x="1878" y="31832"/>
                    <a:pt x="0" y="26803"/>
                    <a:pt x="0" y="21600"/>
                  </a:cubicBezTo>
                  <a:cubicBezTo>
                    <a:pt x="0" y="9670"/>
                    <a:pt x="9670" y="0"/>
                    <a:pt x="21600" y="0"/>
                  </a:cubicBezTo>
                  <a:cubicBezTo>
                    <a:pt x="27294" y="0"/>
                    <a:pt x="32757" y="2248"/>
                    <a:pt x="36802" y="6256"/>
                  </a:cubicBezTo>
                </a:path>
                <a:path w="36803" h="35761" stroke="0" extrusionOk="0">
                  <a:moveTo>
                    <a:pt x="5289" y="35761"/>
                  </a:moveTo>
                  <a:cubicBezTo>
                    <a:pt x="1878" y="31832"/>
                    <a:pt x="0" y="26803"/>
                    <a:pt x="0" y="21600"/>
                  </a:cubicBezTo>
                  <a:cubicBezTo>
                    <a:pt x="0" y="9670"/>
                    <a:pt x="9670" y="0"/>
                    <a:pt x="21600" y="0"/>
                  </a:cubicBezTo>
                  <a:cubicBezTo>
                    <a:pt x="27294" y="0"/>
                    <a:pt x="32757" y="2248"/>
                    <a:pt x="36802" y="6256"/>
                  </a:cubicBezTo>
                  <a:lnTo>
                    <a:pt x="21600" y="21600"/>
                  </a:lnTo>
                  <a:close/>
                </a:path>
              </a:pathLst>
            </a:custGeom>
            <a:solidFill>
              <a:srgbClr val="FF000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grpSp>
        <p:nvGrpSpPr>
          <p:cNvPr id="190480" name="Group 16"/>
          <p:cNvGrpSpPr>
            <a:grpSpLocks/>
          </p:cNvGrpSpPr>
          <p:nvPr/>
        </p:nvGrpSpPr>
        <p:grpSpPr bwMode="auto">
          <a:xfrm>
            <a:off x="5032375" y="5391150"/>
            <a:ext cx="636588" cy="1182688"/>
            <a:chOff x="3170" y="3396"/>
            <a:chExt cx="401" cy="745"/>
          </a:xfrm>
        </p:grpSpPr>
        <p:grpSp>
          <p:nvGrpSpPr>
            <p:cNvPr id="190481" name="Group 17"/>
            <p:cNvGrpSpPr>
              <a:grpSpLocks/>
            </p:cNvGrpSpPr>
            <p:nvPr/>
          </p:nvGrpSpPr>
          <p:grpSpPr bwMode="auto">
            <a:xfrm>
              <a:off x="3170" y="3630"/>
              <a:ext cx="401" cy="511"/>
              <a:chOff x="3170" y="3630"/>
              <a:chExt cx="401" cy="511"/>
            </a:xfrm>
          </p:grpSpPr>
          <p:sp>
            <p:nvSpPr>
              <p:cNvPr id="190482" name="Rectangle 18"/>
              <p:cNvSpPr>
                <a:spLocks noChangeArrowheads="1"/>
              </p:cNvSpPr>
              <p:nvPr/>
            </p:nvSpPr>
            <p:spPr bwMode="auto">
              <a:xfrm>
                <a:off x="3235" y="3630"/>
                <a:ext cx="266" cy="102"/>
              </a:xfrm>
              <a:prstGeom prst="rect">
                <a:avLst/>
              </a:prstGeom>
              <a:solidFill>
                <a:srgbClr val="00808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90483" name="Rectangle 19"/>
              <p:cNvSpPr>
                <a:spLocks noChangeArrowheads="1"/>
              </p:cNvSpPr>
              <p:nvPr/>
            </p:nvSpPr>
            <p:spPr bwMode="auto">
              <a:xfrm>
                <a:off x="3170" y="3702"/>
                <a:ext cx="400" cy="439"/>
              </a:xfrm>
              <a:prstGeom prst="rect">
                <a:avLst/>
              </a:prstGeom>
              <a:solidFill>
                <a:srgbClr val="00808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90484" name="Arc 20"/>
              <p:cNvSpPr>
                <a:spLocks/>
              </p:cNvSpPr>
              <p:nvPr/>
            </p:nvSpPr>
            <p:spPr bwMode="auto">
              <a:xfrm>
                <a:off x="3500" y="3631"/>
                <a:ext cx="71" cy="86"/>
              </a:xfrm>
              <a:custGeom>
                <a:avLst/>
                <a:gdLst>
                  <a:gd name="G0" fmla="+- 0 0 0"/>
                  <a:gd name="G1" fmla="+- 21598 0 0"/>
                  <a:gd name="G2" fmla="+- 21600 0 0"/>
                  <a:gd name="T0" fmla="*/ 304 w 21594"/>
                  <a:gd name="T1" fmla="*/ 0 h 21598"/>
                  <a:gd name="T2" fmla="*/ 21594 w 21594"/>
                  <a:gd name="T3" fmla="*/ 21089 h 21598"/>
                  <a:gd name="T4" fmla="*/ 0 w 21594"/>
                  <a:gd name="T5" fmla="*/ 21598 h 21598"/>
                </a:gdLst>
                <a:ahLst/>
                <a:cxnLst>
                  <a:cxn ang="0">
                    <a:pos x="T0" y="T1"/>
                  </a:cxn>
                  <a:cxn ang="0">
                    <a:pos x="T2" y="T3"/>
                  </a:cxn>
                  <a:cxn ang="0">
                    <a:pos x="T4" y="T5"/>
                  </a:cxn>
                </a:cxnLst>
                <a:rect l="0" t="0" r="r" b="b"/>
                <a:pathLst>
                  <a:path w="21594" h="21598" fill="none" extrusionOk="0">
                    <a:moveTo>
                      <a:pt x="303" y="0"/>
                    </a:moveTo>
                    <a:cubicBezTo>
                      <a:pt x="11915" y="163"/>
                      <a:pt x="21320" y="9479"/>
                      <a:pt x="21594" y="21088"/>
                    </a:cubicBezTo>
                  </a:path>
                  <a:path w="21594" h="21598" stroke="0" extrusionOk="0">
                    <a:moveTo>
                      <a:pt x="303" y="0"/>
                    </a:moveTo>
                    <a:cubicBezTo>
                      <a:pt x="11915" y="163"/>
                      <a:pt x="21320" y="9479"/>
                      <a:pt x="21594" y="21088"/>
                    </a:cubicBezTo>
                    <a:lnTo>
                      <a:pt x="0" y="21598"/>
                    </a:lnTo>
                    <a:close/>
                  </a:path>
                </a:pathLst>
              </a:custGeom>
              <a:solidFill>
                <a:srgbClr val="00808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90485" name="Arc 21"/>
              <p:cNvSpPr>
                <a:spLocks/>
              </p:cNvSpPr>
              <p:nvPr/>
            </p:nvSpPr>
            <p:spPr bwMode="auto">
              <a:xfrm>
                <a:off x="3172" y="3633"/>
                <a:ext cx="72" cy="86"/>
              </a:xfrm>
              <a:custGeom>
                <a:avLst/>
                <a:gdLst>
                  <a:gd name="G0" fmla="+- 21594 0 0"/>
                  <a:gd name="G1" fmla="+- 21598 0 0"/>
                  <a:gd name="G2" fmla="+- 21600 0 0"/>
                  <a:gd name="T0" fmla="*/ 0 w 21594"/>
                  <a:gd name="T1" fmla="*/ 21099 h 21598"/>
                  <a:gd name="T2" fmla="*/ 21296 w 21594"/>
                  <a:gd name="T3" fmla="*/ 0 h 21598"/>
                  <a:gd name="T4" fmla="*/ 21594 w 21594"/>
                  <a:gd name="T5" fmla="*/ 21598 h 21598"/>
                </a:gdLst>
                <a:ahLst/>
                <a:cxnLst>
                  <a:cxn ang="0">
                    <a:pos x="T0" y="T1"/>
                  </a:cxn>
                  <a:cxn ang="0">
                    <a:pos x="T2" y="T3"/>
                  </a:cxn>
                  <a:cxn ang="0">
                    <a:pos x="T4" y="T5"/>
                  </a:cxn>
                </a:cxnLst>
                <a:rect l="0" t="0" r="r" b="b"/>
                <a:pathLst>
                  <a:path w="21594" h="21598" fill="none" extrusionOk="0">
                    <a:moveTo>
                      <a:pt x="-1" y="21098"/>
                    </a:moveTo>
                    <a:cubicBezTo>
                      <a:pt x="268" y="9482"/>
                      <a:pt x="9677" y="160"/>
                      <a:pt x="21296" y="0"/>
                    </a:cubicBezTo>
                  </a:path>
                  <a:path w="21594" h="21598" stroke="0" extrusionOk="0">
                    <a:moveTo>
                      <a:pt x="-1" y="21098"/>
                    </a:moveTo>
                    <a:cubicBezTo>
                      <a:pt x="268" y="9482"/>
                      <a:pt x="9677" y="160"/>
                      <a:pt x="21296" y="0"/>
                    </a:cubicBezTo>
                    <a:lnTo>
                      <a:pt x="21594" y="21598"/>
                    </a:lnTo>
                    <a:close/>
                  </a:path>
                </a:pathLst>
              </a:custGeom>
              <a:solidFill>
                <a:srgbClr val="00808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sp>
          <p:nvSpPr>
            <p:cNvPr id="190486" name="Oval 22"/>
            <p:cNvSpPr>
              <a:spLocks noChangeArrowheads="1"/>
            </p:cNvSpPr>
            <p:nvPr/>
          </p:nvSpPr>
          <p:spPr bwMode="auto">
            <a:xfrm>
              <a:off x="3265" y="3396"/>
              <a:ext cx="213" cy="208"/>
            </a:xfrm>
            <a:prstGeom prst="ellipse">
              <a:avLst/>
            </a:prstGeom>
            <a:solidFill>
              <a:srgbClr val="008080"/>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grpSp>
        <p:nvGrpSpPr>
          <p:cNvPr id="190487" name="Group 23"/>
          <p:cNvGrpSpPr>
            <a:grpSpLocks/>
          </p:cNvGrpSpPr>
          <p:nvPr/>
        </p:nvGrpSpPr>
        <p:grpSpPr bwMode="auto">
          <a:xfrm>
            <a:off x="5692775" y="5068888"/>
            <a:ext cx="639763" cy="1179512"/>
            <a:chOff x="3586" y="3193"/>
            <a:chExt cx="403" cy="743"/>
          </a:xfrm>
        </p:grpSpPr>
        <p:grpSp>
          <p:nvGrpSpPr>
            <p:cNvPr id="190488" name="Group 24"/>
            <p:cNvGrpSpPr>
              <a:grpSpLocks/>
            </p:cNvGrpSpPr>
            <p:nvPr/>
          </p:nvGrpSpPr>
          <p:grpSpPr bwMode="auto">
            <a:xfrm>
              <a:off x="3586" y="3425"/>
              <a:ext cx="403" cy="511"/>
              <a:chOff x="3586" y="3425"/>
              <a:chExt cx="403" cy="511"/>
            </a:xfrm>
          </p:grpSpPr>
          <p:sp>
            <p:nvSpPr>
              <p:cNvPr id="190489" name="Rectangle 25"/>
              <p:cNvSpPr>
                <a:spLocks noChangeArrowheads="1"/>
              </p:cNvSpPr>
              <p:nvPr/>
            </p:nvSpPr>
            <p:spPr bwMode="auto">
              <a:xfrm>
                <a:off x="3652" y="3425"/>
                <a:ext cx="267" cy="104"/>
              </a:xfrm>
              <a:prstGeom prst="rect">
                <a:avLst/>
              </a:prstGeom>
              <a:solidFill>
                <a:srgbClr val="00800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90490" name="Rectangle 26"/>
              <p:cNvSpPr>
                <a:spLocks noChangeArrowheads="1"/>
              </p:cNvSpPr>
              <p:nvPr/>
            </p:nvSpPr>
            <p:spPr bwMode="auto">
              <a:xfrm>
                <a:off x="3586" y="3498"/>
                <a:ext cx="402" cy="438"/>
              </a:xfrm>
              <a:prstGeom prst="rect">
                <a:avLst/>
              </a:prstGeom>
              <a:solidFill>
                <a:srgbClr val="00800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90491" name="Arc 27"/>
              <p:cNvSpPr>
                <a:spLocks/>
              </p:cNvSpPr>
              <p:nvPr/>
            </p:nvSpPr>
            <p:spPr bwMode="auto">
              <a:xfrm>
                <a:off x="3918" y="3426"/>
                <a:ext cx="71" cy="86"/>
              </a:xfrm>
              <a:custGeom>
                <a:avLst/>
                <a:gdLst>
                  <a:gd name="G0" fmla="+- 0 0 0"/>
                  <a:gd name="G1" fmla="+- 21600 0 0"/>
                  <a:gd name="G2" fmla="+- 21600 0 0"/>
                  <a:gd name="T0" fmla="*/ 0 w 21598"/>
                  <a:gd name="T1" fmla="*/ 0 h 21600"/>
                  <a:gd name="T2" fmla="*/ 21598 w 21598"/>
                  <a:gd name="T3" fmla="*/ 21345 h 21600"/>
                  <a:gd name="T4" fmla="*/ 0 w 21598"/>
                  <a:gd name="T5" fmla="*/ 21600 h 21600"/>
                </a:gdLst>
                <a:ahLst/>
                <a:cxnLst>
                  <a:cxn ang="0">
                    <a:pos x="T0" y="T1"/>
                  </a:cxn>
                  <a:cxn ang="0">
                    <a:pos x="T2" y="T3"/>
                  </a:cxn>
                  <a:cxn ang="0">
                    <a:pos x="T4" y="T5"/>
                  </a:cxn>
                </a:cxnLst>
                <a:rect l="0" t="0" r="r" b="b"/>
                <a:pathLst>
                  <a:path w="21598" h="21600" fill="none" extrusionOk="0">
                    <a:moveTo>
                      <a:pt x="0" y="0"/>
                    </a:moveTo>
                    <a:cubicBezTo>
                      <a:pt x="11829" y="0"/>
                      <a:pt x="21458" y="9515"/>
                      <a:pt x="21598" y="21344"/>
                    </a:cubicBezTo>
                  </a:path>
                  <a:path w="21598" h="21600" stroke="0" extrusionOk="0">
                    <a:moveTo>
                      <a:pt x="0" y="0"/>
                    </a:moveTo>
                    <a:cubicBezTo>
                      <a:pt x="11829" y="0"/>
                      <a:pt x="21458" y="9515"/>
                      <a:pt x="21598" y="21344"/>
                    </a:cubicBezTo>
                    <a:lnTo>
                      <a:pt x="0" y="21600"/>
                    </a:lnTo>
                    <a:close/>
                  </a:path>
                </a:pathLst>
              </a:custGeom>
              <a:solidFill>
                <a:srgbClr val="00800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90492" name="Arc 28"/>
              <p:cNvSpPr>
                <a:spLocks/>
              </p:cNvSpPr>
              <p:nvPr/>
            </p:nvSpPr>
            <p:spPr bwMode="auto">
              <a:xfrm>
                <a:off x="3589" y="3427"/>
                <a:ext cx="72" cy="87"/>
              </a:xfrm>
              <a:custGeom>
                <a:avLst/>
                <a:gdLst>
                  <a:gd name="G0" fmla="+- 21599 0 0"/>
                  <a:gd name="G1" fmla="+- 21600 0 0"/>
                  <a:gd name="G2" fmla="+- 21600 0 0"/>
                  <a:gd name="T0" fmla="*/ 0 w 21599"/>
                  <a:gd name="T1" fmla="*/ 21350 h 21600"/>
                  <a:gd name="T2" fmla="*/ 21599 w 21599"/>
                  <a:gd name="T3" fmla="*/ 0 h 21600"/>
                  <a:gd name="T4" fmla="*/ 21599 w 21599"/>
                  <a:gd name="T5" fmla="*/ 21600 h 21600"/>
                </a:gdLst>
                <a:ahLst/>
                <a:cxnLst>
                  <a:cxn ang="0">
                    <a:pos x="T0" y="T1"/>
                  </a:cxn>
                  <a:cxn ang="0">
                    <a:pos x="T2" y="T3"/>
                  </a:cxn>
                  <a:cxn ang="0">
                    <a:pos x="T4" y="T5"/>
                  </a:cxn>
                </a:cxnLst>
                <a:rect l="0" t="0" r="r" b="b"/>
                <a:pathLst>
                  <a:path w="21599" h="21600" fill="none" extrusionOk="0">
                    <a:moveTo>
                      <a:pt x="0" y="21350"/>
                    </a:moveTo>
                    <a:cubicBezTo>
                      <a:pt x="137" y="9518"/>
                      <a:pt x="9767" y="0"/>
                      <a:pt x="21599" y="0"/>
                    </a:cubicBezTo>
                  </a:path>
                  <a:path w="21599" h="21600" stroke="0" extrusionOk="0">
                    <a:moveTo>
                      <a:pt x="0" y="21350"/>
                    </a:moveTo>
                    <a:cubicBezTo>
                      <a:pt x="137" y="9518"/>
                      <a:pt x="9767" y="0"/>
                      <a:pt x="21599" y="0"/>
                    </a:cubicBezTo>
                    <a:lnTo>
                      <a:pt x="21599" y="21600"/>
                    </a:lnTo>
                    <a:close/>
                  </a:path>
                </a:pathLst>
              </a:custGeom>
              <a:solidFill>
                <a:srgbClr val="00800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sp>
          <p:nvSpPr>
            <p:cNvPr id="190493" name="Oval 29"/>
            <p:cNvSpPr>
              <a:spLocks noChangeArrowheads="1"/>
            </p:cNvSpPr>
            <p:nvPr/>
          </p:nvSpPr>
          <p:spPr bwMode="auto">
            <a:xfrm>
              <a:off x="3681" y="3193"/>
              <a:ext cx="215" cy="206"/>
            </a:xfrm>
            <a:prstGeom prst="ellipse">
              <a:avLst/>
            </a:prstGeom>
            <a:solidFill>
              <a:srgbClr val="008000"/>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grpSp>
        <p:nvGrpSpPr>
          <p:cNvPr id="190494" name="Group 30"/>
          <p:cNvGrpSpPr>
            <a:grpSpLocks/>
          </p:cNvGrpSpPr>
          <p:nvPr/>
        </p:nvGrpSpPr>
        <p:grpSpPr bwMode="auto">
          <a:xfrm>
            <a:off x="7631113" y="5068888"/>
            <a:ext cx="639762" cy="1179512"/>
            <a:chOff x="4807" y="3193"/>
            <a:chExt cx="403" cy="743"/>
          </a:xfrm>
        </p:grpSpPr>
        <p:grpSp>
          <p:nvGrpSpPr>
            <p:cNvPr id="190495" name="Group 31"/>
            <p:cNvGrpSpPr>
              <a:grpSpLocks/>
            </p:cNvGrpSpPr>
            <p:nvPr/>
          </p:nvGrpSpPr>
          <p:grpSpPr bwMode="auto">
            <a:xfrm>
              <a:off x="4807" y="3425"/>
              <a:ext cx="403" cy="511"/>
              <a:chOff x="4807" y="3425"/>
              <a:chExt cx="403" cy="511"/>
            </a:xfrm>
          </p:grpSpPr>
          <p:sp>
            <p:nvSpPr>
              <p:cNvPr id="190496" name="Rectangle 32"/>
              <p:cNvSpPr>
                <a:spLocks noChangeArrowheads="1"/>
              </p:cNvSpPr>
              <p:nvPr/>
            </p:nvSpPr>
            <p:spPr bwMode="auto">
              <a:xfrm>
                <a:off x="4872" y="3425"/>
                <a:ext cx="266" cy="104"/>
              </a:xfrm>
              <a:prstGeom prst="rect">
                <a:avLst/>
              </a:prstGeom>
              <a:solidFill>
                <a:srgbClr val="00808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90497" name="Rectangle 33"/>
              <p:cNvSpPr>
                <a:spLocks noChangeArrowheads="1"/>
              </p:cNvSpPr>
              <p:nvPr/>
            </p:nvSpPr>
            <p:spPr bwMode="auto">
              <a:xfrm>
                <a:off x="4807" y="3498"/>
                <a:ext cx="401" cy="438"/>
              </a:xfrm>
              <a:prstGeom prst="rect">
                <a:avLst/>
              </a:prstGeom>
              <a:solidFill>
                <a:srgbClr val="00808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90498" name="Arc 34"/>
              <p:cNvSpPr>
                <a:spLocks/>
              </p:cNvSpPr>
              <p:nvPr/>
            </p:nvSpPr>
            <p:spPr bwMode="auto">
              <a:xfrm>
                <a:off x="5139" y="3426"/>
                <a:ext cx="71" cy="86"/>
              </a:xfrm>
              <a:custGeom>
                <a:avLst/>
                <a:gdLst>
                  <a:gd name="G0" fmla="+- 0 0 0"/>
                  <a:gd name="G1" fmla="+- 21600 0 0"/>
                  <a:gd name="G2" fmla="+- 21600 0 0"/>
                  <a:gd name="T0" fmla="*/ 0 w 21598"/>
                  <a:gd name="T1" fmla="*/ 0 h 21600"/>
                  <a:gd name="T2" fmla="*/ 21598 w 21598"/>
                  <a:gd name="T3" fmla="*/ 21343 h 21600"/>
                  <a:gd name="T4" fmla="*/ 0 w 21598"/>
                  <a:gd name="T5" fmla="*/ 21600 h 21600"/>
                </a:gdLst>
                <a:ahLst/>
                <a:cxnLst>
                  <a:cxn ang="0">
                    <a:pos x="T0" y="T1"/>
                  </a:cxn>
                  <a:cxn ang="0">
                    <a:pos x="T2" y="T3"/>
                  </a:cxn>
                  <a:cxn ang="0">
                    <a:pos x="T4" y="T5"/>
                  </a:cxn>
                </a:cxnLst>
                <a:rect l="0" t="0" r="r" b="b"/>
                <a:pathLst>
                  <a:path w="21598" h="21600" fill="none" extrusionOk="0">
                    <a:moveTo>
                      <a:pt x="0" y="0"/>
                    </a:moveTo>
                    <a:cubicBezTo>
                      <a:pt x="11829" y="0"/>
                      <a:pt x="21457" y="9514"/>
                      <a:pt x="21598" y="21342"/>
                    </a:cubicBezTo>
                  </a:path>
                  <a:path w="21598" h="21600" stroke="0" extrusionOk="0">
                    <a:moveTo>
                      <a:pt x="0" y="0"/>
                    </a:moveTo>
                    <a:cubicBezTo>
                      <a:pt x="11829" y="0"/>
                      <a:pt x="21457" y="9514"/>
                      <a:pt x="21598" y="21342"/>
                    </a:cubicBezTo>
                    <a:lnTo>
                      <a:pt x="0" y="21600"/>
                    </a:lnTo>
                    <a:close/>
                  </a:path>
                </a:pathLst>
              </a:custGeom>
              <a:solidFill>
                <a:srgbClr val="00808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90499" name="Arc 35"/>
              <p:cNvSpPr>
                <a:spLocks/>
              </p:cNvSpPr>
              <p:nvPr/>
            </p:nvSpPr>
            <p:spPr bwMode="auto">
              <a:xfrm>
                <a:off x="4812" y="3428"/>
                <a:ext cx="71" cy="86"/>
              </a:xfrm>
              <a:custGeom>
                <a:avLst/>
                <a:gdLst>
                  <a:gd name="G0" fmla="+- 21599 0 0"/>
                  <a:gd name="G1" fmla="+- 21592 0 0"/>
                  <a:gd name="G2" fmla="+- 21600 0 0"/>
                  <a:gd name="T0" fmla="*/ 0 w 21599"/>
                  <a:gd name="T1" fmla="*/ 21344 h 21592"/>
                  <a:gd name="T2" fmla="*/ 20999 w 21599"/>
                  <a:gd name="T3" fmla="*/ 0 h 21592"/>
                  <a:gd name="T4" fmla="*/ 21599 w 21599"/>
                  <a:gd name="T5" fmla="*/ 21592 h 21592"/>
                </a:gdLst>
                <a:ahLst/>
                <a:cxnLst>
                  <a:cxn ang="0">
                    <a:pos x="T0" y="T1"/>
                  </a:cxn>
                  <a:cxn ang="0">
                    <a:pos x="T2" y="T3"/>
                  </a:cxn>
                  <a:cxn ang="0">
                    <a:pos x="T4" y="T5"/>
                  </a:cxn>
                </a:cxnLst>
                <a:rect l="0" t="0" r="r" b="b"/>
                <a:pathLst>
                  <a:path w="21599" h="21592" fill="none" extrusionOk="0">
                    <a:moveTo>
                      <a:pt x="0" y="21344"/>
                    </a:moveTo>
                    <a:cubicBezTo>
                      <a:pt x="133" y="9745"/>
                      <a:pt x="9403" y="322"/>
                      <a:pt x="20999" y="0"/>
                    </a:cubicBezTo>
                  </a:path>
                  <a:path w="21599" h="21592" stroke="0" extrusionOk="0">
                    <a:moveTo>
                      <a:pt x="0" y="21344"/>
                    </a:moveTo>
                    <a:cubicBezTo>
                      <a:pt x="133" y="9745"/>
                      <a:pt x="9403" y="322"/>
                      <a:pt x="20999" y="0"/>
                    </a:cubicBezTo>
                    <a:lnTo>
                      <a:pt x="21599" y="21592"/>
                    </a:lnTo>
                    <a:close/>
                  </a:path>
                </a:pathLst>
              </a:custGeom>
              <a:solidFill>
                <a:srgbClr val="00808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sp>
          <p:nvSpPr>
            <p:cNvPr id="190500" name="Oval 36"/>
            <p:cNvSpPr>
              <a:spLocks noChangeArrowheads="1"/>
            </p:cNvSpPr>
            <p:nvPr/>
          </p:nvSpPr>
          <p:spPr bwMode="auto">
            <a:xfrm>
              <a:off x="4901" y="3193"/>
              <a:ext cx="214" cy="206"/>
            </a:xfrm>
            <a:prstGeom prst="ellipse">
              <a:avLst/>
            </a:prstGeom>
            <a:solidFill>
              <a:srgbClr val="008080"/>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grpSp>
        <p:nvGrpSpPr>
          <p:cNvPr id="190501" name="Group 37"/>
          <p:cNvGrpSpPr>
            <a:grpSpLocks/>
          </p:cNvGrpSpPr>
          <p:nvPr/>
        </p:nvGrpSpPr>
        <p:grpSpPr bwMode="auto">
          <a:xfrm>
            <a:off x="8316913" y="5391150"/>
            <a:ext cx="638175" cy="1182688"/>
            <a:chOff x="5239" y="3396"/>
            <a:chExt cx="402" cy="745"/>
          </a:xfrm>
        </p:grpSpPr>
        <p:sp>
          <p:nvSpPr>
            <p:cNvPr id="190502" name="Oval 38"/>
            <p:cNvSpPr>
              <a:spLocks noChangeArrowheads="1"/>
            </p:cNvSpPr>
            <p:nvPr/>
          </p:nvSpPr>
          <p:spPr bwMode="auto">
            <a:xfrm>
              <a:off x="5333" y="3396"/>
              <a:ext cx="213" cy="208"/>
            </a:xfrm>
            <a:prstGeom prst="ellipse">
              <a:avLst/>
            </a:prstGeom>
            <a:solidFill>
              <a:srgbClr val="008000"/>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nvGrpSpPr>
            <p:cNvPr id="190503" name="Group 39"/>
            <p:cNvGrpSpPr>
              <a:grpSpLocks/>
            </p:cNvGrpSpPr>
            <p:nvPr/>
          </p:nvGrpSpPr>
          <p:grpSpPr bwMode="auto">
            <a:xfrm>
              <a:off x="5239" y="3630"/>
              <a:ext cx="402" cy="511"/>
              <a:chOff x="5239" y="3630"/>
              <a:chExt cx="402" cy="511"/>
            </a:xfrm>
          </p:grpSpPr>
          <p:sp>
            <p:nvSpPr>
              <p:cNvPr id="190504" name="Rectangle 40"/>
              <p:cNvSpPr>
                <a:spLocks noChangeArrowheads="1"/>
              </p:cNvSpPr>
              <p:nvPr/>
            </p:nvSpPr>
            <p:spPr bwMode="auto">
              <a:xfrm>
                <a:off x="5304" y="3630"/>
                <a:ext cx="265" cy="102"/>
              </a:xfrm>
              <a:prstGeom prst="rect">
                <a:avLst/>
              </a:prstGeom>
              <a:solidFill>
                <a:srgbClr val="00800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90505" name="Rectangle 41"/>
              <p:cNvSpPr>
                <a:spLocks noChangeArrowheads="1"/>
              </p:cNvSpPr>
              <p:nvPr/>
            </p:nvSpPr>
            <p:spPr bwMode="auto">
              <a:xfrm>
                <a:off x="5239" y="3702"/>
                <a:ext cx="400" cy="439"/>
              </a:xfrm>
              <a:prstGeom prst="rect">
                <a:avLst/>
              </a:prstGeom>
              <a:solidFill>
                <a:srgbClr val="00800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90506" name="Arc 42"/>
              <p:cNvSpPr>
                <a:spLocks/>
              </p:cNvSpPr>
              <p:nvPr/>
            </p:nvSpPr>
            <p:spPr bwMode="auto">
              <a:xfrm>
                <a:off x="5570" y="3631"/>
                <a:ext cx="71" cy="86"/>
              </a:xfrm>
              <a:custGeom>
                <a:avLst/>
                <a:gdLst>
                  <a:gd name="G0" fmla="+- 0 0 0"/>
                  <a:gd name="G1" fmla="+- 21600 0 0"/>
                  <a:gd name="G2" fmla="+- 21600 0 0"/>
                  <a:gd name="T0" fmla="*/ 0 w 21594"/>
                  <a:gd name="T1" fmla="*/ 0 h 21600"/>
                  <a:gd name="T2" fmla="*/ 21594 w 21594"/>
                  <a:gd name="T3" fmla="*/ 21087 h 21600"/>
                  <a:gd name="T4" fmla="*/ 0 w 21594"/>
                  <a:gd name="T5" fmla="*/ 21600 h 21600"/>
                </a:gdLst>
                <a:ahLst/>
                <a:cxnLst>
                  <a:cxn ang="0">
                    <a:pos x="T0" y="T1"/>
                  </a:cxn>
                  <a:cxn ang="0">
                    <a:pos x="T2" y="T3"/>
                  </a:cxn>
                  <a:cxn ang="0">
                    <a:pos x="T4" y="T5"/>
                  </a:cxn>
                </a:cxnLst>
                <a:rect l="0" t="0" r="r" b="b"/>
                <a:pathLst>
                  <a:path w="21594" h="21600" fill="none" extrusionOk="0">
                    <a:moveTo>
                      <a:pt x="0" y="0"/>
                    </a:moveTo>
                    <a:cubicBezTo>
                      <a:pt x="11729" y="0"/>
                      <a:pt x="21315" y="9360"/>
                      <a:pt x="21593" y="21087"/>
                    </a:cubicBezTo>
                  </a:path>
                  <a:path w="21594" h="21600" stroke="0" extrusionOk="0">
                    <a:moveTo>
                      <a:pt x="0" y="0"/>
                    </a:moveTo>
                    <a:cubicBezTo>
                      <a:pt x="11729" y="0"/>
                      <a:pt x="21315" y="9360"/>
                      <a:pt x="21593" y="21087"/>
                    </a:cubicBezTo>
                    <a:lnTo>
                      <a:pt x="0" y="21600"/>
                    </a:lnTo>
                    <a:close/>
                  </a:path>
                </a:pathLst>
              </a:custGeom>
              <a:solidFill>
                <a:srgbClr val="00800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90507" name="Arc 43"/>
              <p:cNvSpPr>
                <a:spLocks/>
              </p:cNvSpPr>
              <p:nvPr/>
            </p:nvSpPr>
            <p:spPr bwMode="auto">
              <a:xfrm>
                <a:off x="5244" y="3633"/>
                <a:ext cx="71" cy="86"/>
              </a:xfrm>
              <a:custGeom>
                <a:avLst/>
                <a:gdLst>
                  <a:gd name="G0" fmla="+- 21594 0 0"/>
                  <a:gd name="G1" fmla="+- 21592 0 0"/>
                  <a:gd name="G2" fmla="+- 21600 0 0"/>
                  <a:gd name="T0" fmla="*/ 0 w 21594"/>
                  <a:gd name="T1" fmla="*/ 21096 h 21592"/>
                  <a:gd name="T2" fmla="*/ 20994 w 21594"/>
                  <a:gd name="T3" fmla="*/ 0 h 21592"/>
                  <a:gd name="T4" fmla="*/ 21594 w 21594"/>
                  <a:gd name="T5" fmla="*/ 21592 h 21592"/>
                </a:gdLst>
                <a:ahLst/>
                <a:cxnLst>
                  <a:cxn ang="0">
                    <a:pos x="T0" y="T1"/>
                  </a:cxn>
                  <a:cxn ang="0">
                    <a:pos x="T2" y="T3"/>
                  </a:cxn>
                  <a:cxn ang="0">
                    <a:pos x="T4" y="T5"/>
                  </a:cxn>
                </a:cxnLst>
                <a:rect l="0" t="0" r="r" b="b"/>
                <a:pathLst>
                  <a:path w="21594" h="21592" fill="none" extrusionOk="0">
                    <a:moveTo>
                      <a:pt x="-1" y="21095"/>
                    </a:moveTo>
                    <a:cubicBezTo>
                      <a:pt x="263" y="9595"/>
                      <a:pt x="9494" y="319"/>
                      <a:pt x="20994" y="0"/>
                    </a:cubicBezTo>
                  </a:path>
                  <a:path w="21594" h="21592" stroke="0" extrusionOk="0">
                    <a:moveTo>
                      <a:pt x="-1" y="21095"/>
                    </a:moveTo>
                    <a:cubicBezTo>
                      <a:pt x="263" y="9595"/>
                      <a:pt x="9494" y="319"/>
                      <a:pt x="20994" y="0"/>
                    </a:cubicBezTo>
                    <a:lnTo>
                      <a:pt x="21594" y="21592"/>
                    </a:lnTo>
                    <a:close/>
                  </a:path>
                </a:pathLst>
              </a:custGeom>
              <a:solidFill>
                <a:srgbClr val="00800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grpSp>
      <p:sp>
        <p:nvSpPr>
          <p:cNvPr id="190508" name="Freeform 44"/>
          <p:cNvSpPr>
            <a:spLocks/>
          </p:cNvSpPr>
          <p:nvPr/>
        </p:nvSpPr>
        <p:spPr bwMode="auto">
          <a:xfrm>
            <a:off x="5006975" y="5410200"/>
            <a:ext cx="3994150" cy="1163638"/>
          </a:xfrm>
          <a:custGeom>
            <a:avLst/>
            <a:gdLst>
              <a:gd name="T0" fmla="*/ 2515 w 2516"/>
              <a:gd name="T1" fmla="*/ 732 h 733"/>
              <a:gd name="T2" fmla="*/ 1618 w 2516"/>
              <a:gd name="T3" fmla="*/ 0 h 733"/>
              <a:gd name="T4" fmla="*/ 934 w 2516"/>
              <a:gd name="T5" fmla="*/ 0 h 733"/>
              <a:gd name="T6" fmla="*/ 0 w 2516"/>
              <a:gd name="T7" fmla="*/ 732 h 733"/>
              <a:gd name="T8" fmla="*/ 2515 w 2516"/>
              <a:gd name="T9" fmla="*/ 732 h 733"/>
            </a:gdLst>
            <a:ahLst/>
            <a:cxnLst>
              <a:cxn ang="0">
                <a:pos x="T0" y="T1"/>
              </a:cxn>
              <a:cxn ang="0">
                <a:pos x="T2" y="T3"/>
              </a:cxn>
              <a:cxn ang="0">
                <a:pos x="T4" y="T5"/>
              </a:cxn>
              <a:cxn ang="0">
                <a:pos x="T6" y="T7"/>
              </a:cxn>
              <a:cxn ang="0">
                <a:pos x="T8" y="T9"/>
              </a:cxn>
            </a:cxnLst>
            <a:rect l="0" t="0" r="r" b="b"/>
            <a:pathLst>
              <a:path w="2516" h="733">
                <a:moveTo>
                  <a:pt x="2515" y="732"/>
                </a:moveTo>
                <a:lnTo>
                  <a:pt x="1618" y="0"/>
                </a:lnTo>
                <a:lnTo>
                  <a:pt x="934" y="0"/>
                </a:lnTo>
                <a:lnTo>
                  <a:pt x="0" y="732"/>
                </a:lnTo>
                <a:lnTo>
                  <a:pt x="2515" y="732"/>
                </a:lnTo>
              </a:path>
            </a:pathLst>
          </a:custGeom>
          <a:solidFill>
            <a:srgbClr val="80808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grpSp>
        <p:nvGrpSpPr>
          <p:cNvPr id="190509" name="Group 45"/>
          <p:cNvGrpSpPr>
            <a:grpSpLocks/>
          </p:cNvGrpSpPr>
          <p:nvPr/>
        </p:nvGrpSpPr>
        <p:grpSpPr bwMode="auto">
          <a:xfrm>
            <a:off x="6232525" y="5494338"/>
            <a:ext cx="1625600" cy="1217612"/>
            <a:chOff x="3926" y="3461"/>
            <a:chExt cx="1024" cy="767"/>
          </a:xfrm>
        </p:grpSpPr>
        <p:grpSp>
          <p:nvGrpSpPr>
            <p:cNvPr id="190510" name="Group 46"/>
            <p:cNvGrpSpPr>
              <a:grpSpLocks/>
            </p:cNvGrpSpPr>
            <p:nvPr/>
          </p:nvGrpSpPr>
          <p:grpSpPr bwMode="auto">
            <a:xfrm>
              <a:off x="3926" y="3468"/>
              <a:ext cx="496" cy="760"/>
              <a:chOff x="3926" y="3468"/>
              <a:chExt cx="496" cy="760"/>
            </a:xfrm>
          </p:grpSpPr>
          <p:sp>
            <p:nvSpPr>
              <p:cNvPr id="190511" name="Oval 47"/>
              <p:cNvSpPr>
                <a:spLocks noChangeArrowheads="1"/>
              </p:cNvSpPr>
              <p:nvPr/>
            </p:nvSpPr>
            <p:spPr bwMode="auto">
              <a:xfrm>
                <a:off x="4045" y="3468"/>
                <a:ext cx="262" cy="253"/>
              </a:xfrm>
              <a:prstGeom prst="ellipse">
                <a:avLst/>
              </a:prstGeom>
              <a:solidFill>
                <a:srgbClr val="008000"/>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nvGrpSpPr>
              <p:cNvPr id="190512" name="Group 48"/>
              <p:cNvGrpSpPr>
                <a:grpSpLocks/>
              </p:cNvGrpSpPr>
              <p:nvPr/>
            </p:nvGrpSpPr>
            <p:grpSpPr bwMode="auto">
              <a:xfrm>
                <a:off x="3926" y="3752"/>
                <a:ext cx="496" cy="476"/>
                <a:chOff x="3926" y="3752"/>
                <a:chExt cx="496" cy="476"/>
              </a:xfrm>
            </p:grpSpPr>
            <p:sp>
              <p:nvSpPr>
                <p:cNvPr id="190513" name="Rectangle 49"/>
                <p:cNvSpPr>
                  <a:spLocks noChangeArrowheads="1"/>
                </p:cNvSpPr>
                <p:nvPr/>
              </p:nvSpPr>
              <p:spPr bwMode="auto">
                <a:xfrm>
                  <a:off x="4012" y="3752"/>
                  <a:ext cx="326" cy="126"/>
                </a:xfrm>
                <a:prstGeom prst="rect">
                  <a:avLst/>
                </a:prstGeom>
                <a:solidFill>
                  <a:srgbClr val="00800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90514" name="Rectangle 50"/>
                <p:cNvSpPr>
                  <a:spLocks noChangeArrowheads="1"/>
                </p:cNvSpPr>
                <p:nvPr/>
              </p:nvSpPr>
              <p:spPr bwMode="auto">
                <a:xfrm>
                  <a:off x="3926" y="3842"/>
                  <a:ext cx="495" cy="386"/>
                </a:xfrm>
                <a:prstGeom prst="rect">
                  <a:avLst/>
                </a:prstGeom>
                <a:solidFill>
                  <a:srgbClr val="00800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90515" name="Arc 51"/>
                <p:cNvSpPr>
                  <a:spLocks/>
                </p:cNvSpPr>
                <p:nvPr/>
              </p:nvSpPr>
              <p:spPr bwMode="auto">
                <a:xfrm>
                  <a:off x="4334" y="3754"/>
                  <a:ext cx="88" cy="103"/>
                </a:xfrm>
                <a:custGeom>
                  <a:avLst/>
                  <a:gdLst>
                    <a:gd name="G0" fmla="+- 0 0 0"/>
                    <a:gd name="G1" fmla="+- 21599 0 0"/>
                    <a:gd name="G2" fmla="+- 21600 0 0"/>
                    <a:gd name="T0" fmla="*/ 244 w 21600"/>
                    <a:gd name="T1" fmla="*/ 0 h 21599"/>
                    <a:gd name="T2" fmla="*/ 21600 w 21600"/>
                    <a:gd name="T3" fmla="*/ 21599 h 21599"/>
                    <a:gd name="T4" fmla="*/ 0 w 21600"/>
                    <a:gd name="T5" fmla="*/ 21599 h 21599"/>
                  </a:gdLst>
                  <a:ahLst/>
                  <a:cxnLst>
                    <a:cxn ang="0">
                      <a:pos x="T0" y="T1"/>
                    </a:cxn>
                    <a:cxn ang="0">
                      <a:pos x="T2" y="T3"/>
                    </a:cxn>
                    <a:cxn ang="0">
                      <a:pos x="T4" y="T5"/>
                    </a:cxn>
                  </a:cxnLst>
                  <a:rect l="0" t="0" r="r" b="b"/>
                  <a:pathLst>
                    <a:path w="21600" h="21599" fill="none" extrusionOk="0">
                      <a:moveTo>
                        <a:pt x="243" y="0"/>
                      </a:moveTo>
                      <a:cubicBezTo>
                        <a:pt x="12077" y="134"/>
                        <a:pt x="21600" y="9764"/>
                        <a:pt x="21600" y="21599"/>
                      </a:cubicBezTo>
                    </a:path>
                    <a:path w="21600" h="21599" stroke="0" extrusionOk="0">
                      <a:moveTo>
                        <a:pt x="243" y="0"/>
                      </a:moveTo>
                      <a:cubicBezTo>
                        <a:pt x="12077" y="134"/>
                        <a:pt x="21600" y="9764"/>
                        <a:pt x="21600" y="21599"/>
                      </a:cubicBezTo>
                      <a:lnTo>
                        <a:pt x="0" y="21599"/>
                      </a:lnTo>
                      <a:close/>
                    </a:path>
                  </a:pathLst>
                </a:custGeom>
                <a:solidFill>
                  <a:srgbClr val="00800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90516" name="Arc 52"/>
                <p:cNvSpPr>
                  <a:spLocks/>
                </p:cNvSpPr>
                <p:nvPr/>
              </p:nvSpPr>
              <p:spPr bwMode="auto">
                <a:xfrm>
                  <a:off x="3931" y="3754"/>
                  <a:ext cx="89" cy="105"/>
                </a:xfrm>
                <a:custGeom>
                  <a:avLst/>
                  <a:gdLst>
                    <a:gd name="G0" fmla="+- 21600 0 0"/>
                    <a:gd name="G1" fmla="+- 21594 0 0"/>
                    <a:gd name="G2" fmla="+- 21600 0 0"/>
                    <a:gd name="T0" fmla="*/ 1 w 21600"/>
                    <a:gd name="T1" fmla="*/ 21801 h 21801"/>
                    <a:gd name="T2" fmla="*/ 21112 w 21600"/>
                    <a:gd name="T3" fmla="*/ 0 h 21801"/>
                    <a:gd name="T4" fmla="*/ 21600 w 21600"/>
                    <a:gd name="T5" fmla="*/ 21594 h 21801"/>
                  </a:gdLst>
                  <a:ahLst/>
                  <a:cxnLst>
                    <a:cxn ang="0">
                      <a:pos x="T0" y="T1"/>
                    </a:cxn>
                    <a:cxn ang="0">
                      <a:pos x="T2" y="T3"/>
                    </a:cxn>
                    <a:cxn ang="0">
                      <a:pos x="T4" y="T5"/>
                    </a:cxn>
                  </a:cxnLst>
                  <a:rect l="0" t="0" r="r" b="b"/>
                  <a:pathLst>
                    <a:path w="21600" h="21801" fill="none" extrusionOk="0">
                      <a:moveTo>
                        <a:pt x="0" y="21801"/>
                      </a:moveTo>
                      <a:cubicBezTo>
                        <a:pt x="0" y="21732"/>
                        <a:pt x="0" y="21663"/>
                        <a:pt x="0" y="21594"/>
                      </a:cubicBezTo>
                      <a:cubicBezTo>
                        <a:pt x="0" y="9854"/>
                        <a:pt x="9375" y="264"/>
                        <a:pt x="21111" y="-1"/>
                      </a:cubicBezTo>
                    </a:path>
                    <a:path w="21600" h="21801" stroke="0" extrusionOk="0">
                      <a:moveTo>
                        <a:pt x="0" y="21801"/>
                      </a:moveTo>
                      <a:cubicBezTo>
                        <a:pt x="0" y="21732"/>
                        <a:pt x="0" y="21663"/>
                        <a:pt x="0" y="21594"/>
                      </a:cubicBezTo>
                      <a:cubicBezTo>
                        <a:pt x="0" y="9854"/>
                        <a:pt x="9375" y="264"/>
                        <a:pt x="21111" y="-1"/>
                      </a:cubicBezTo>
                      <a:lnTo>
                        <a:pt x="21600" y="21594"/>
                      </a:lnTo>
                      <a:close/>
                    </a:path>
                  </a:pathLst>
                </a:custGeom>
                <a:solidFill>
                  <a:srgbClr val="00800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grpSp>
        <p:grpSp>
          <p:nvGrpSpPr>
            <p:cNvPr id="190517" name="Group 53"/>
            <p:cNvGrpSpPr>
              <a:grpSpLocks/>
            </p:cNvGrpSpPr>
            <p:nvPr/>
          </p:nvGrpSpPr>
          <p:grpSpPr bwMode="auto">
            <a:xfrm>
              <a:off x="4450" y="3461"/>
              <a:ext cx="500" cy="760"/>
              <a:chOff x="4450" y="3461"/>
              <a:chExt cx="500" cy="760"/>
            </a:xfrm>
          </p:grpSpPr>
          <p:sp>
            <p:nvSpPr>
              <p:cNvPr id="190518" name="Oval 54"/>
              <p:cNvSpPr>
                <a:spLocks noChangeArrowheads="1"/>
              </p:cNvSpPr>
              <p:nvPr/>
            </p:nvSpPr>
            <p:spPr bwMode="auto">
              <a:xfrm>
                <a:off x="4570" y="3461"/>
                <a:ext cx="261" cy="253"/>
              </a:xfrm>
              <a:prstGeom prst="ellipse">
                <a:avLst/>
              </a:prstGeom>
              <a:solidFill>
                <a:srgbClr val="008080"/>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nvGrpSpPr>
              <p:cNvPr id="190519" name="Group 55"/>
              <p:cNvGrpSpPr>
                <a:grpSpLocks/>
              </p:cNvGrpSpPr>
              <p:nvPr/>
            </p:nvGrpSpPr>
            <p:grpSpPr bwMode="auto">
              <a:xfrm>
                <a:off x="4450" y="3745"/>
                <a:ext cx="500" cy="476"/>
                <a:chOff x="4450" y="3745"/>
                <a:chExt cx="500" cy="476"/>
              </a:xfrm>
            </p:grpSpPr>
            <p:sp>
              <p:nvSpPr>
                <p:cNvPr id="190520" name="Rectangle 56"/>
                <p:cNvSpPr>
                  <a:spLocks noChangeArrowheads="1"/>
                </p:cNvSpPr>
                <p:nvPr/>
              </p:nvSpPr>
              <p:spPr bwMode="auto">
                <a:xfrm>
                  <a:off x="4537" y="3745"/>
                  <a:ext cx="325" cy="126"/>
                </a:xfrm>
                <a:prstGeom prst="rect">
                  <a:avLst/>
                </a:prstGeom>
                <a:solidFill>
                  <a:srgbClr val="00808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90521" name="Rectangle 57"/>
                <p:cNvSpPr>
                  <a:spLocks noChangeArrowheads="1"/>
                </p:cNvSpPr>
                <p:nvPr/>
              </p:nvSpPr>
              <p:spPr bwMode="auto">
                <a:xfrm>
                  <a:off x="4450" y="3835"/>
                  <a:ext cx="497" cy="386"/>
                </a:xfrm>
                <a:prstGeom prst="rect">
                  <a:avLst/>
                </a:prstGeom>
                <a:solidFill>
                  <a:srgbClr val="00808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90522" name="Arc 58"/>
                <p:cNvSpPr>
                  <a:spLocks/>
                </p:cNvSpPr>
                <p:nvPr/>
              </p:nvSpPr>
              <p:spPr bwMode="auto">
                <a:xfrm>
                  <a:off x="4861" y="3746"/>
                  <a:ext cx="89" cy="104"/>
                </a:xfrm>
                <a:custGeom>
                  <a:avLst/>
                  <a:gdLst>
                    <a:gd name="G0" fmla="+- 243 0 0"/>
                    <a:gd name="G1" fmla="+- 21600 0 0"/>
                    <a:gd name="G2" fmla="+- 21600 0 0"/>
                    <a:gd name="T0" fmla="*/ 0 w 21843"/>
                    <a:gd name="T1" fmla="*/ 1 h 21600"/>
                    <a:gd name="T2" fmla="*/ 21843 w 21843"/>
                    <a:gd name="T3" fmla="*/ 21600 h 21600"/>
                    <a:gd name="T4" fmla="*/ 243 w 21843"/>
                    <a:gd name="T5" fmla="*/ 21600 h 21600"/>
                  </a:gdLst>
                  <a:ahLst/>
                  <a:cxnLst>
                    <a:cxn ang="0">
                      <a:pos x="T0" y="T1"/>
                    </a:cxn>
                    <a:cxn ang="0">
                      <a:pos x="T2" y="T3"/>
                    </a:cxn>
                    <a:cxn ang="0">
                      <a:pos x="T4" y="T5"/>
                    </a:cxn>
                  </a:cxnLst>
                  <a:rect l="0" t="0" r="r" b="b"/>
                  <a:pathLst>
                    <a:path w="21843" h="21600" fill="none" extrusionOk="0">
                      <a:moveTo>
                        <a:pt x="0" y="1"/>
                      </a:moveTo>
                      <a:cubicBezTo>
                        <a:pt x="80" y="0"/>
                        <a:pt x="161" y="0"/>
                        <a:pt x="243" y="0"/>
                      </a:cubicBezTo>
                      <a:cubicBezTo>
                        <a:pt x="12172" y="0"/>
                        <a:pt x="21843" y="9670"/>
                        <a:pt x="21843" y="21600"/>
                      </a:cubicBezTo>
                    </a:path>
                    <a:path w="21843" h="21600" stroke="0" extrusionOk="0">
                      <a:moveTo>
                        <a:pt x="0" y="1"/>
                      </a:moveTo>
                      <a:cubicBezTo>
                        <a:pt x="80" y="0"/>
                        <a:pt x="161" y="0"/>
                        <a:pt x="243" y="0"/>
                      </a:cubicBezTo>
                      <a:cubicBezTo>
                        <a:pt x="12172" y="0"/>
                        <a:pt x="21843" y="9670"/>
                        <a:pt x="21843" y="21600"/>
                      </a:cubicBezTo>
                      <a:lnTo>
                        <a:pt x="243" y="21600"/>
                      </a:lnTo>
                      <a:close/>
                    </a:path>
                  </a:pathLst>
                </a:custGeom>
                <a:solidFill>
                  <a:srgbClr val="00808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190523" name="Arc 59"/>
                <p:cNvSpPr>
                  <a:spLocks/>
                </p:cNvSpPr>
                <p:nvPr/>
              </p:nvSpPr>
              <p:spPr bwMode="auto">
                <a:xfrm>
                  <a:off x="4452" y="3747"/>
                  <a:ext cx="89" cy="103"/>
                </a:xfrm>
                <a:custGeom>
                  <a:avLst/>
                  <a:gdLst>
                    <a:gd name="G0" fmla="+- 21600 0 0"/>
                    <a:gd name="G1" fmla="+- 21599 0 0"/>
                    <a:gd name="G2" fmla="+- 21600 0 0"/>
                    <a:gd name="T0" fmla="*/ 0 w 21600"/>
                    <a:gd name="T1" fmla="*/ 21599 h 21599"/>
                    <a:gd name="T2" fmla="*/ 21358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98"/>
                      </a:moveTo>
                      <a:cubicBezTo>
                        <a:pt x="0" y="9764"/>
                        <a:pt x="9523" y="132"/>
                        <a:pt x="21358" y="0"/>
                      </a:cubicBezTo>
                    </a:path>
                    <a:path w="21600" h="21599" stroke="0" extrusionOk="0">
                      <a:moveTo>
                        <a:pt x="0" y="21598"/>
                      </a:moveTo>
                      <a:cubicBezTo>
                        <a:pt x="0" y="9764"/>
                        <a:pt x="9523" y="132"/>
                        <a:pt x="21358" y="0"/>
                      </a:cubicBezTo>
                      <a:lnTo>
                        <a:pt x="21600" y="21599"/>
                      </a:lnTo>
                      <a:close/>
                    </a:path>
                  </a:pathLst>
                </a:custGeom>
                <a:solidFill>
                  <a:srgbClr val="00808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grpSp>
      </p:grpSp>
      <p:sp>
        <p:nvSpPr>
          <p:cNvPr id="190525" name="Text Box 61"/>
          <p:cNvSpPr txBox="1">
            <a:spLocks noChangeArrowheads="1"/>
          </p:cNvSpPr>
          <p:nvPr/>
        </p:nvSpPr>
        <p:spPr bwMode="auto">
          <a:xfrm>
            <a:off x="107950" y="5197475"/>
            <a:ext cx="43195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indent="-444500" algn="r" rtl="1">
              <a:defRPr>
                <a:solidFill>
                  <a:schemeClr val="tx1"/>
                </a:solidFill>
                <a:latin typeface="Arial" panose="020B0604020202020204" pitchFamily="34" charset="0"/>
                <a:cs typeface="Arial" panose="020B0604020202020204" pitchFamily="34" charset="0"/>
              </a:defRPr>
            </a:lvl1pPr>
            <a:lvl2pPr marL="623888" algn="r" rtl="1">
              <a:defRPr>
                <a:solidFill>
                  <a:schemeClr val="tx1"/>
                </a:solidFill>
                <a:latin typeface="Arial" panose="020B0604020202020204" pitchFamily="34" charset="0"/>
                <a:cs typeface="Arial" panose="020B0604020202020204" pitchFamily="34" charset="0"/>
              </a:defRPr>
            </a:lvl2pPr>
            <a:lvl3pPr algn="r" rtl="1">
              <a:defRPr>
                <a:solidFill>
                  <a:schemeClr val="tx1"/>
                </a:solidFill>
                <a:latin typeface="Arial" panose="020B0604020202020204" pitchFamily="34" charset="0"/>
                <a:cs typeface="Arial" panose="020B0604020202020204" pitchFamily="34" charset="0"/>
              </a:defRPr>
            </a:lvl3pPr>
            <a:lvl4pPr algn="r" rtl="1">
              <a:defRPr>
                <a:solidFill>
                  <a:schemeClr val="tx1"/>
                </a:solidFill>
                <a:latin typeface="Arial" panose="020B0604020202020204" pitchFamily="34" charset="0"/>
                <a:cs typeface="Arial" panose="020B0604020202020204" pitchFamily="34" charset="0"/>
              </a:defRPr>
            </a:lvl4pPr>
            <a:lvl5pPr algn="r" rtl="1">
              <a:defRPr>
                <a:solidFill>
                  <a:schemeClr val="tx1"/>
                </a:solidFill>
                <a:latin typeface="Arial" panose="020B0604020202020204" pitchFamily="34" charset="0"/>
                <a:cs typeface="Arial" panose="020B0604020202020204" pitchFamily="34" charset="0"/>
              </a:defRPr>
            </a:lvl5pPr>
            <a:lvl6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a:r>
              <a:rPr lang="en-US" altLang="fa-IR" b="1">
                <a:latin typeface="Times New Roman" panose="02020603050405020304" pitchFamily="18" charset="0"/>
                <a:cs typeface="Times New Roman" panose="02020603050405020304" pitchFamily="18" charset="0"/>
              </a:rPr>
              <a:t>Introduction</a:t>
            </a:r>
          </a:p>
        </p:txBody>
      </p:sp>
    </p:spTree>
  </p:cSld>
  <p:clrMapOvr>
    <a:masterClrMapping/>
  </p:clrMapOvr>
  <p:transition spd="med">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ltLang="fa-IR" smtClean="0"/>
              <a:t>www.Prozheha.ir</a:t>
            </a:r>
            <a:endParaRPr lang="en-US" altLang="fa-IR"/>
          </a:p>
        </p:txBody>
      </p:sp>
      <p:sp>
        <p:nvSpPr>
          <p:cNvPr id="4" name="Slide Number Placeholder 3"/>
          <p:cNvSpPr>
            <a:spLocks noGrp="1"/>
          </p:cNvSpPr>
          <p:nvPr>
            <p:ph type="sldNum" sz="quarter" idx="12"/>
          </p:nvPr>
        </p:nvSpPr>
        <p:spPr/>
        <p:txBody>
          <a:bodyPr/>
          <a:lstStyle/>
          <a:p>
            <a:fld id="{D05CA312-6239-4CBC-A510-C268FF9AC1E6}" type="slidenum">
              <a:rPr lang="fa-IR" altLang="fa-IR"/>
              <a:pPr/>
              <a:t>15</a:t>
            </a:fld>
            <a:endParaRPr lang="en-US" altLang="fa-IR"/>
          </a:p>
        </p:txBody>
      </p:sp>
      <p:sp>
        <p:nvSpPr>
          <p:cNvPr id="591874" name="Text Box 2"/>
          <p:cNvSpPr txBox="1">
            <a:spLocks noChangeArrowheads="1"/>
          </p:cNvSpPr>
          <p:nvPr/>
        </p:nvSpPr>
        <p:spPr bwMode="auto">
          <a:xfrm rot="-1921341">
            <a:off x="314325" y="1858963"/>
            <a:ext cx="7620000"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a:spcBef>
                <a:spcPct val="50000"/>
              </a:spcBef>
            </a:pPr>
            <a:r>
              <a:rPr lang="ar-SA" altLang="fa-IR" sz="6000" b="1">
                <a:solidFill>
                  <a:srgbClr val="FFFF00"/>
                </a:solidFill>
                <a:latin typeface="Times New Roman" panose="02020603050405020304" pitchFamily="18" charset="0"/>
                <a:cs typeface="Mitra" pitchFamily="2" charset="0"/>
              </a:rPr>
              <a:t>از چه راه</a:t>
            </a:r>
            <a:r>
              <a:rPr lang="fa-IR" altLang="fa-IR" sz="6000" b="1">
                <a:solidFill>
                  <a:srgbClr val="FFFF00"/>
                </a:solidFill>
                <a:latin typeface="Times New Roman" panose="02020603050405020304" pitchFamily="18" charset="0"/>
                <a:cs typeface="Mitra" pitchFamily="2" charset="0"/>
              </a:rPr>
              <a:t> </a:t>
            </a:r>
            <a:r>
              <a:rPr lang="ar-SA" altLang="fa-IR" sz="6000" b="1">
                <a:solidFill>
                  <a:srgbClr val="FFFF00"/>
                </a:solidFill>
                <a:latin typeface="Times New Roman" panose="02020603050405020304" pitchFamily="18" charset="0"/>
                <a:cs typeface="Mitra" pitchFamily="2" charset="0"/>
              </a:rPr>
              <a:t>هايي مي توان</a:t>
            </a:r>
          </a:p>
          <a:p>
            <a:pPr algn="ctr" rtl="1">
              <a:spcBef>
                <a:spcPct val="50000"/>
              </a:spcBef>
            </a:pPr>
            <a:r>
              <a:rPr lang="ar-SA" altLang="fa-IR" sz="6000" b="1">
                <a:solidFill>
                  <a:srgbClr val="FFFF00"/>
                </a:solidFill>
                <a:latin typeface="Times New Roman" panose="02020603050405020304" pitchFamily="18" charset="0"/>
                <a:cs typeface="Mitra" pitchFamily="2" charset="0"/>
              </a:rPr>
              <a:t>به شناخت دست يافت ؟</a:t>
            </a:r>
            <a:endParaRPr lang="en-US" altLang="fa-IR" sz="6000" b="1">
              <a:solidFill>
                <a:srgbClr val="FFFF00"/>
              </a:solidFill>
              <a:latin typeface="Times New Roman" panose="02020603050405020304" pitchFamily="18" charset="0"/>
              <a:cs typeface="Mitra" pitchFamily="2"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91874"/>
                                        </p:tgtEl>
                                        <p:attrNameLst>
                                          <p:attrName>style.visibility</p:attrName>
                                        </p:attrNameLst>
                                      </p:cBhvr>
                                      <p:to>
                                        <p:strVal val="visible"/>
                                      </p:to>
                                    </p:set>
                                    <p:anim calcmode="lin" valueType="num">
                                      <p:cBhvr>
                                        <p:cTn id="7" dur="500" fill="hold"/>
                                        <p:tgtEl>
                                          <p:spTgt spid="591874"/>
                                        </p:tgtEl>
                                        <p:attrNameLst>
                                          <p:attrName>ppt_w</p:attrName>
                                        </p:attrNameLst>
                                      </p:cBhvr>
                                      <p:tavLst>
                                        <p:tav tm="0">
                                          <p:val>
                                            <p:fltVal val="0"/>
                                          </p:val>
                                        </p:tav>
                                        <p:tav tm="100000">
                                          <p:val>
                                            <p:strVal val="#ppt_w"/>
                                          </p:val>
                                        </p:tav>
                                      </p:tavLst>
                                    </p:anim>
                                    <p:anim calcmode="lin" valueType="num">
                                      <p:cBhvr>
                                        <p:cTn id="8" dur="500" fill="hold"/>
                                        <p:tgtEl>
                                          <p:spTgt spid="59187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1874"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ltLang="fa-IR" smtClean="0"/>
              <a:t>www.Prozheha.ir</a:t>
            </a:r>
            <a:endParaRPr lang="en-US" altLang="fa-IR"/>
          </a:p>
        </p:txBody>
      </p:sp>
      <p:sp>
        <p:nvSpPr>
          <p:cNvPr id="5" name="Slide Number Placeholder 3"/>
          <p:cNvSpPr>
            <a:spLocks noGrp="1"/>
          </p:cNvSpPr>
          <p:nvPr>
            <p:ph type="sldNum" sz="quarter" idx="12"/>
          </p:nvPr>
        </p:nvSpPr>
        <p:spPr/>
        <p:txBody>
          <a:bodyPr/>
          <a:lstStyle/>
          <a:p>
            <a:fld id="{3D28D9FA-77C3-493A-A08C-E669B452436B}" type="slidenum">
              <a:rPr lang="fa-IR" altLang="fa-IR"/>
              <a:pPr/>
              <a:t>16</a:t>
            </a:fld>
            <a:endParaRPr lang="en-US" altLang="fa-IR"/>
          </a:p>
        </p:txBody>
      </p:sp>
      <p:sp>
        <p:nvSpPr>
          <p:cNvPr id="9218" name="Rectangle 2"/>
          <p:cNvSpPr>
            <a:spLocks noGrp="1" noChangeArrowheads="1"/>
          </p:cNvSpPr>
          <p:nvPr>
            <p:ph type="ctrTitle" idx="4294967295"/>
          </p:nvPr>
        </p:nvSpPr>
        <p:spPr>
          <a:xfrm>
            <a:off x="755650" y="260350"/>
            <a:ext cx="7772400" cy="1512888"/>
          </a:xfrm>
        </p:spPr>
        <p:txBody>
          <a:bodyPr/>
          <a:lstStyle/>
          <a:p>
            <a:pPr algn="just" rtl="1"/>
            <a:r>
              <a:rPr lang="fa-IR" altLang="fa-IR" sz="6000"/>
              <a:t>شناخت</a:t>
            </a:r>
            <a:endParaRPr lang="en-US" altLang="fa-IR" sz="6000"/>
          </a:p>
        </p:txBody>
      </p:sp>
      <p:sp>
        <p:nvSpPr>
          <p:cNvPr id="9219" name="Rectangle 3"/>
          <p:cNvSpPr>
            <a:spLocks noGrp="1" noChangeArrowheads="1"/>
          </p:cNvSpPr>
          <p:nvPr>
            <p:ph type="subTitle" idx="4294967295"/>
          </p:nvPr>
        </p:nvSpPr>
        <p:spPr>
          <a:xfrm>
            <a:off x="684213" y="1557338"/>
            <a:ext cx="7632700" cy="4103687"/>
          </a:xfrm>
        </p:spPr>
        <p:txBody>
          <a:bodyPr/>
          <a:lstStyle/>
          <a:p>
            <a:pPr marL="457200" lvl="1" indent="0" algn="justLow" rtl="1">
              <a:lnSpc>
                <a:spcPct val="90000"/>
              </a:lnSpc>
              <a:buFontTx/>
              <a:buNone/>
            </a:pPr>
            <a:r>
              <a:rPr lang="fa-IR" altLang="fa-IR" sz="2400" b="1"/>
              <a:t>فلاسفه و دانشمندان براي آگاهي از حقايق واقعيت هاي جهان هستي وکشف حقيقت پديده ها به منابع و مباني مختلفي متوسل شده اند. </a:t>
            </a:r>
          </a:p>
          <a:p>
            <a:pPr marL="457200" lvl="1" indent="0" algn="justLow" rtl="1">
              <a:lnSpc>
                <a:spcPct val="80000"/>
              </a:lnSpc>
              <a:buFontTx/>
              <a:buNone/>
            </a:pPr>
            <a:endParaRPr lang="fa-IR" altLang="fa-IR" sz="2400" b="1"/>
          </a:p>
          <a:p>
            <a:pPr marL="0" indent="0" algn="r" rtl="1">
              <a:lnSpc>
                <a:spcPct val="80000"/>
              </a:lnSpc>
              <a:buFont typeface="Wingdings" panose="05000000000000000000" pitchFamily="2" charset="2"/>
              <a:buNone/>
            </a:pPr>
            <a:r>
              <a:rPr lang="fa-IR" altLang="fa-IR" b="1"/>
              <a:t>اين منابع عبارتند از:</a:t>
            </a:r>
          </a:p>
          <a:p>
            <a:pPr marL="0" indent="0" algn="r" rtl="1">
              <a:lnSpc>
                <a:spcPct val="80000"/>
              </a:lnSpc>
              <a:buFont typeface="Wingdings" panose="05000000000000000000" pitchFamily="2" charset="2"/>
              <a:buNone/>
            </a:pPr>
            <a:r>
              <a:rPr lang="fa-IR" altLang="fa-IR" b="1"/>
              <a:t>-عقل</a:t>
            </a:r>
          </a:p>
          <a:p>
            <a:pPr marL="0" indent="0" algn="r" rtl="1">
              <a:lnSpc>
                <a:spcPct val="80000"/>
              </a:lnSpc>
              <a:buFont typeface="Wingdings" panose="05000000000000000000" pitchFamily="2" charset="2"/>
              <a:buNone/>
            </a:pPr>
            <a:r>
              <a:rPr lang="fa-IR" altLang="fa-IR" b="1"/>
              <a:t>-تجربه</a:t>
            </a:r>
          </a:p>
          <a:p>
            <a:pPr marL="0" indent="0" algn="r" rtl="1">
              <a:lnSpc>
                <a:spcPct val="80000"/>
              </a:lnSpc>
              <a:buFont typeface="Wingdings" panose="05000000000000000000" pitchFamily="2" charset="2"/>
              <a:buNone/>
            </a:pPr>
            <a:r>
              <a:rPr lang="fa-IR" altLang="fa-IR" b="1"/>
              <a:t>-قلب و دل</a:t>
            </a:r>
          </a:p>
          <a:p>
            <a:pPr marL="0" indent="0" algn="r" rtl="1">
              <a:lnSpc>
                <a:spcPct val="80000"/>
              </a:lnSpc>
              <a:buFont typeface="Wingdings" panose="05000000000000000000" pitchFamily="2" charset="2"/>
              <a:buNone/>
            </a:pPr>
            <a:r>
              <a:rPr lang="fa-IR" altLang="fa-IR" b="1"/>
              <a:t>-وحي</a:t>
            </a:r>
          </a:p>
          <a:p>
            <a:pPr marL="0" indent="0" algn="r" rtl="1">
              <a:lnSpc>
                <a:spcPct val="80000"/>
              </a:lnSpc>
              <a:buFont typeface="Wingdings" panose="05000000000000000000" pitchFamily="2" charset="2"/>
              <a:buNone/>
            </a:pPr>
            <a:r>
              <a:rPr lang="fa-IR" altLang="fa-IR" b="1"/>
              <a:t>-.....</a:t>
            </a:r>
            <a:endParaRPr lang="en-US" altLang="fa-IR" sz="2000"/>
          </a:p>
        </p:txBody>
      </p:sp>
    </p:spTree>
  </p:cSld>
  <p:clrMapOvr>
    <a:masterClrMapping/>
  </p:clrMapOvr>
  <p:transition spd="med">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p:cNvSpPr>
            <a:spLocks noGrp="1"/>
          </p:cNvSpPr>
          <p:nvPr>
            <p:ph type="ftr" sz="quarter" idx="11"/>
          </p:nvPr>
        </p:nvSpPr>
        <p:spPr/>
        <p:txBody>
          <a:bodyPr/>
          <a:lstStyle/>
          <a:p>
            <a:r>
              <a:rPr lang="en-US" altLang="fa-IR" smtClean="0"/>
              <a:t>www.Prozheha.ir</a:t>
            </a:r>
            <a:endParaRPr lang="en-US" altLang="fa-IR"/>
          </a:p>
        </p:txBody>
      </p:sp>
      <p:sp>
        <p:nvSpPr>
          <p:cNvPr id="8" name="Slide Number Placeholder 3"/>
          <p:cNvSpPr>
            <a:spLocks noGrp="1"/>
          </p:cNvSpPr>
          <p:nvPr>
            <p:ph type="sldNum" sz="quarter" idx="12"/>
          </p:nvPr>
        </p:nvSpPr>
        <p:spPr/>
        <p:txBody>
          <a:bodyPr/>
          <a:lstStyle/>
          <a:p>
            <a:fld id="{60299B13-9922-4552-825A-44C2E79901BB}" type="slidenum">
              <a:rPr lang="fa-IR" altLang="fa-IR"/>
              <a:pPr/>
              <a:t>17</a:t>
            </a:fld>
            <a:endParaRPr lang="en-US" altLang="fa-IR"/>
          </a:p>
        </p:txBody>
      </p:sp>
      <p:sp>
        <p:nvSpPr>
          <p:cNvPr id="592898" name="Rectangle 2"/>
          <p:cNvSpPr>
            <a:spLocks noChangeArrowheads="1"/>
          </p:cNvSpPr>
          <p:nvPr/>
        </p:nvSpPr>
        <p:spPr bwMode="auto">
          <a:xfrm>
            <a:off x="2133600" y="381000"/>
            <a:ext cx="5410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ar-SA" altLang="fa-IR" sz="3200" b="1" u="sng">
                <a:solidFill>
                  <a:srgbClr val="FFFF00"/>
                </a:solidFill>
                <a:latin typeface="Times New Roman" panose="02020603050405020304" pitchFamily="18" charset="0"/>
                <a:cs typeface="Titr" pitchFamily="2" charset="0"/>
              </a:rPr>
              <a:t>راه</a:t>
            </a:r>
            <a:r>
              <a:rPr lang="fa-IR" altLang="fa-IR" sz="3200" b="1" u="sng">
                <a:solidFill>
                  <a:srgbClr val="FFFF00"/>
                </a:solidFill>
                <a:latin typeface="Times New Roman" panose="02020603050405020304" pitchFamily="18" charset="0"/>
                <a:cs typeface="Titr" pitchFamily="2" charset="0"/>
              </a:rPr>
              <a:t> </a:t>
            </a:r>
            <a:r>
              <a:rPr lang="ar-SA" altLang="fa-IR" sz="3200" b="1" u="sng">
                <a:solidFill>
                  <a:srgbClr val="FFFF00"/>
                </a:solidFill>
                <a:latin typeface="Times New Roman" panose="02020603050405020304" pitchFamily="18" charset="0"/>
                <a:cs typeface="Titr" pitchFamily="2" charset="0"/>
              </a:rPr>
              <a:t>هاي شناخت و كسب دانش</a:t>
            </a:r>
            <a:r>
              <a:rPr lang="en-US" altLang="fa-IR" sz="3200" b="1" u="sng">
                <a:solidFill>
                  <a:srgbClr val="FFFF00"/>
                </a:solidFill>
                <a:latin typeface="Times New Roman" panose="02020603050405020304" pitchFamily="18" charset="0"/>
                <a:cs typeface="Titr" pitchFamily="2" charset="0"/>
              </a:rPr>
              <a:t> </a:t>
            </a:r>
          </a:p>
        </p:txBody>
      </p:sp>
      <p:sp>
        <p:nvSpPr>
          <p:cNvPr id="592899" name="Rectangle 3"/>
          <p:cNvSpPr>
            <a:spLocks noChangeArrowheads="1"/>
          </p:cNvSpPr>
          <p:nvPr/>
        </p:nvSpPr>
        <p:spPr bwMode="auto">
          <a:xfrm>
            <a:off x="39688" y="1570038"/>
            <a:ext cx="758031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r" rtl="1">
              <a:defRPr>
                <a:solidFill>
                  <a:schemeClr val="tx1"/>
                </a:solidFill>
                <a:latin typeface="Arial" panose="020B0604020202020204" pitchFamily="34" charset="0"/>
                <a:cs typeface="Arial" panose="020B0604020202020204" pitchFamily="34" charset="0"/>
              </a:defRPr>
            </a:lvl1pPr>
            <a:lvl2pPr marL="800100" indent="-342900" algn="r" rtl="1">
              <a:defRPr>
                <a:solidFill>
                  <a:schemeClr val="tx1"/>
                </a:solidFill>
                <a:latin typeface="Arial" panose="020B0604020202020204" pitchFamily="34" charset="0"/>
                <a:cs typeface="Arial" panose="020B0604020202020204" pitchFamily="34" charset="0"/>
              </a:defRPr>
            </a:lvl2pPr>
            <a:lvl3pPr marL="1257300" indent="-342900" algn="r" rtl="1">
              <a:defRPr>
                <a:solidFill>
                  <a:schemeClr val="tx1"/>
                </a:solidFill>
                <a:latin typeface="Arial" panose="020B0604020202020204" pitchFamily="34" charset="0"/>
                <a:cs typeface="Arial" panose="020B0604020202020204" pitchFamily="34" charset="0"/>
              </a:defRPr>
            </a:lvl3pPr>
            <a:lvl4pPr marL="1714500" indent="-342900" algn="r" rtl="1">
              <a:defRPr>
                <a:solidFill>
                  <a:schemeClr val="tx1"/>
                </a:solidFill>
                <a:latin typeface="Arial" panose="020B0604020202020204" pitchFamily="34" charset="0"/>
                <a:cs typeface="Arial" panose="020B0604020202020204" pitchFamily="34" charset="0"/>
              </a:defRPr>
            </a:lvl4pPr>
            <a:lvl5pPr marL="2171700" indent="-342900" algn="r" rtl="1">
              <a:defRPr>
                <a:solidFill>
                  <a:schemeClr val="tx1"/>
                </a:solidFill>
                <a:latin typeface="Arial" panose="020B0604020202020204" pitchFamily="34" charset="0"/>
                <a:cs typeface="Arial" panose="020B0604020202020204" pitchFamily="34" charset="0"/>
              </a:defRPr>
            </a:lvl5pPr>
            <a:lvl6pPr marL="2628900" indent="-3429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086100" indent="-3429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543300" indent="-3429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000500" indent="-3429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buFontTx/>
              <a:buAutoNum type="arabicParenR"/>
            </a:pPr>
            <a:r>
              <a:rPr lang="ar-SA" altLang="fa-IR" b="1">
                <a:latin typeface="Times New Roman" panose="02020603050405020304" pitchFamily="18" charset="0"/>
                <a:cs typeface="Mitra" pitchFamily="2" charset="0"/>
              </a:rPr>
              <a:t>تجربه</a:t>
            </a:r>
            <a:r>
              <a:rPr lang="en-US" altLang="fa-IR" b="1">
                <a:latin typeface="Times New Roman" panose="02020603050405020304" pitchFamily="18" charset="0"/>
                <a:cs typeface="Mitra" pitchFamily="2" charset="0"/>
              </a:rPr>
              <a:t>                                              </a:t>
            </a:r>
            <a:r>
              <a:rPr lang="ar-SA" altLang="fa-IR" b="1">
                <a:latin typeface="Times New Roman" panose="02020603050405020304" pitchFamily="18" charset="0"/>
                <a:cs typeface="Mitra" pitchFamily="2" charset="0"/>
              </a:rPr>
              <a:t> </a:t>
            </a:r>
            <a:r>
              <a:rPr lang="en-US" altLang="fa-IR" b="1">
                <a:latin typeface="Times New Roman" panose="02020603050405020304" pitchFamily="18" charset="0"/>
                <a:cs typeface="Mitra" pitchFamily="2" charset="0"/>
              </a:rPr>
              <a:t>Experience</a:t>
            </a:r>
            <a:endParaRPr lang="fa-IR" altLang="fa-IR" b="1">
              <a:latin typeface="Times New Roman" panose="02020603050405020304" pitchFamily="18" charset="0"/>
              <a:cs typeface="Mitra" pitchFamily="2" charset="0"/>
            </a:endParaRPr>
          </a:p>
        </p:txBody>
      </p:sp>
      <p:sp>
        <p:nvSpPr>
          <p:cNvPr id="592900" name="Rectangle 4"/>
          <p:cNvSpPr>
            <a:spLocks noChangeArrowheads="1"/>
          </p:cNvSpPr>
          <p:nvPr/>
        </p:nvSpPr>
        <p:spPr bwMode="auto">
          <a:xfrm>
            <a:off x="152400" y="2682875"/>
            <a:ext cx="74453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rtl="1">
              <a:spcBef>
                <a:spcPct val="50000"/>
              </a:spcBef>
            </a:pPr>
            <a:r>
              <a:rPr lang="ar-SA" altLang="fa-IR" b="1">
                <a:latin typeface="Times New Roman" panose="02020603050405020304" pitchFamily="18" charset="0"/>
                <a:cs typeface="Mitra" pitchFamily="2" charset="0"/>
              </a:rPr>
              <a:t>2 ) استناد به مقام صلاحيت دار</a:t>
            </a:r>
            <a:r>
              <a:rPr lang="en-US" altLang="fa-IR" b="1">
                <a:latin typeface="Times New Roman" panose="02020603050405020304" pitchFamily="18" charset="0"/>
                <a:cs typeface="Mitra" pitchFamily="2" charset="0"/>
              </a:rPr>
              <a:t>                    </a:t>
            </a:r>
            <a:r>
              <a:rPr lang="ar-SA" altLang="fa-IR" b="1">
                <a:latin typeface="Times New Roman" panose="02020603050405020304" pitchFamily="18" charset="0"/>
                <a:cs typeface="Mitra" pitchFamily="2" charset="0"/>
              </a:rPr>
              <a:t> </a:t>
            </a:r>
            <a:r>
              <a:rPr lang="en-US" altLang="fa-IR" b="1">
                <a:latin typeface="Times New Roman" panose="02020603050405020304" pitchFamily="18" charset="0"/>
                <a:cs typeface="Mitra" pitchFamily="2" charset="0"/>
              </a:rPr>
              <a:t> Outhority</a:t>
            </a:r>
            <a:endParaRPr lang="fa-IR" altLang="fa-IR" b="1">
              <a:latin typeface="Times New Roman" panose="02020603050405020304" pitchFamily="18" charset="0"/>
              <a:cs typeface="Mitra" pitchFamily="2" charset="0"/>
            </a:endParaRPr>
          </a:p>
        </p:txBody>
      </p:sp>
      <p:sp>
        <p:nvSpPr>
          <p:cNvPr id="592901" name="Rectangle 5"/>
          <p:cNvSpPr>
            <a:spLocks noChangeArrowheads="1"/>
          </p:cNvSpPr>
          <p:nvPr/>
        </p:nvSpPr>
        <p:spPr bwMode="auto">
          <a:xfrm>
            <a:off x="228600" y="5334000"/>
            <a:ext cx="74453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rtl="1">
              <a:spcBef>
                <a:spcPct val="50000"/>
              </a:spcBef>
            </a:pPr>
            <a:r>
              <a:rPr lang="ar-SA" altLang="fa-IR" b="1">
                <a:latin typeface="Times New Roman" panose="02020603050405020304" pitchFamily="18" charset="0"/>
                <a:cs typeface="Mitra" pitchFamily="2" charset="0"/>
              </a:rPr>
              <a:t>4 ) روش علمي</a:t>
            </a:r>
            <a:r>
              <a:rPr lang="en-US" altLang="fa-IR" b="1">
                <a:latin typeface="Times New Roman" panose="02020603050405020304" pitchFamily="18" charset="0"/>
                <a:cs typeface="Mitra" pitchFamily="2" charset="0"/>
              </a:rPr>
              <a:t>                            </a:t>
            </a:r>
            <a:r>
              <a:rPr lang="ar-SA" altLang="fa-IR" b="1">
                <a:latin typeface="Times New Roman" panose="02020603050405020304" pitchFamily="18" charset="0"/>
                <a:cs typeface="Mitra" pitchFamily="2" charset="0"/>
              </a:rPr>
              <a:t> </a:t>
            </a:r>
            <a:r>
              <a:rPr lang="en-US" altLang="fa-IR" b="1">
                <a:latin typeface="Times New Roman" panose="02020603050405020304" pitchFamily="18" charset="0"/>
                <a:cs typeface="Mitra" pitchFamily="2" charset="0"/>
              </a:rPr>
              <a:t>Scientific Method</a:t>
            </a:r>
            <a:endParaRPr lang="fa-IR" altLang="fa-IR" b="1">
              <a:latin typeface="Times New Roman" panose="02020603050405020304" pitchFamily="18" charset="0"/>
              <a:cs typeface="Mitra" pitchFamily="2" charset="0"/>
            </a:endParaRPr>
          </a:p>
        </p:txBody>
      </p:sp>
      <p:sp>
        <p:nvSpPr>
          <p:cNvPr id="592902" name="Rectangle 6"/>
          <p:cNvSpPr>
            <a:spLocks noChangeArrowheads="1"/>
          </p:cNvSpPr>
          <p:nvPr/>
        </p:nvSpPr>
        <p:spPr bwMode="auto">
          <a:xfrm>
            <a:off x="76200" y="3932238"/>
            <a:ext cx="758031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rtl="1">
              <a:spcBef>
                <a:spcPct val="50000"/>
              </a:spcBef>
            </a:pPr>
            <a:r>
              <a:rPr lang="ar-SA" altLang="fa-IR" b="1">
                <a:latin typeface="Times New Roman" panose="02020603050405020304" pitchFamily="18" charset="0"/>
                <a:cs typeface="Mitra" pitchFamily="2" charset="0"/>
              </a:rPr>
              <a:t>3)  منطق</a:t>
            </a:r>
            <a:r>
              <a:rPr lang="en-US" altLang="fa-IR" b="1">
                <a:latin typeface="Times New Roman" panose="02020603050405020304" pitchFamily="18" charset="0"/>
                <a:cs typeface="Mitra" pitchFamily="2" charset="0"/>
              </a:rPr>
              <a:t>                                                        </a:t>
            </a:r>
            <a:r>
              <a:rPr lang="ar-SA" altLang="fa-IR" b="1">
                <a:latin typeface="Times New Roman" panose="02020603050405020304" pitchFamily="18" charset="0"/>
                <a:cs typeface="Mitra" pitchFamily="2" charset="0"/>
              </a:rPr>
              <a:t> </a:t>
            </a:r>
            <a:r>
              <a:rPr lang="en-US" altLang="fa-IR" b="1">
                <a:latin typeface="Times New Roman" panose="02020603050405020304" pitchFamily="18" charset="0"/>
                <a:cs typeface="Mitra" pitchFamily="2" charset="0"/>
              </a:rPr>
              <a:t>Logic</a:t>
            </a:r>
            <a:endParaRPr lang="fa-IR" altLang="fa-IR" b="1">
              <a:latin typeface="Times New Roman" panose="02020603050405020304" pitchFamily="18" charset="0"/>
              <a:cs typeface="Mitra" pitchFamily="2"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592898"/>
                                        </p:tgtEl>
                                        <p:attrNameLst>
                                          <p:attrName>style.visibility</p:attrName>
                                        </p:attrNameLst>
                                      </p:cBhvr>
                                      <p:to>
                                        <p:strVal val="visible"/>
                                      </p:to>
                                    </p:set>
                                    <p:animEffect transition="in" filter="wipe(up)">
                                      <p:cBhvr>
                                        <p:cTn id="7" dur="500"/>
                                        <p:tgtEl>
                                          <p:spTgt spid="5928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92899"/>
                                        </p:tgtEl>
                                        <p:attrNameLst>
                                          <p:attrName>style.visibility</p:attrName>
                                        </p:attrNameLst>
                                      </p:cBhvr>
                                      <p:to>
                                        <p:strVal val="visible"/>
                                      </p:to>
                                    </p:set>
                                    <p:animEffect transition="in" filter="wipe(up)">
                                      <p:cBhvr>
                                        <p:cTn id="12" dur="500"/>
                                        <p:tgtEl>
                                          <p:spTgt spid="59289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92900"/>
                                        </p:tgtEl>
                                        <p:attrNameLst>
                                          <p:attrName>style.visibility</p:attrName>
                                        </p:attrNameLst>
                                      </p:cBhvr>
                                      <p:to>
                                        <p:strVal val="visible"/>
                                      </p:to>
                                    </p:set>
                                    <p:animEffect transition="in" filter="wipe(up)">
                                      <p:cBhvr>
                                        <p:cTn id="17" dur="500"/>
                                        <p:tgtEl>
                                          <p:spTgt spid="59290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92902"/>
                                        </p:tgtEl>
                                        <p:attrNameLst>
                                          <p:attrName>style.visibility</p:attrName>
                                        </p:attrNameLst>
                                      </p:cBhvr>
                                      <p:to>
                                        <p:strVal val="visible"/>
                                      </p:to>
                                    </p:set>
                                    <p:animEffect transition="in" filter="wipe(up)">
                                      <p:cBhvr>
                                        <p:cTn id="22" dur="500"/>
                                        <p:tgtEl>
                                          <p:spTgt spid="59290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92901"/>
                                        </p:tgtEl>
                                        <p:attrNameLst>
                                          <p:attrName>style.visibility</p:attrName>
                                        </p:attrNameLst>
                                      </p:cBhvr>
                                      <p:to>
                                        <p:strVal val="visible"/>
                                      </p:to>
                                    </p:set>
                                    <p:animEffect transition="in" filter="wipe(up)">
                                      <p:cBhvr>
                                        <p:cTn id="27" dur="500"/>
                                        <p:tgtEl>
                                          <p:spTgt spid="5929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2898" grpId="0" autoUpdateAnimBg="0"/>
      <p:bldP spid="592899" grpId="0" autoUpdateAnimBg="0"/>
      <p:bldP spid="592900" grpId="0" autoUpdateAnimBg="0"/>
      <p:bldP spid="592901" grpId="0" autoUpdateAnimBg="0"/>
      <p:bldP spid="592902"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2"/>
          <p:cNvSpPr>
            <a:spLocks noGrp="1"/>
          </p:cNvSpPr>
          <p:nvPr>
            <p:ph type="ftr" sz="quarter" idx="11"/>
          </p:nvPr>
        </p:nvSpPr>
        <p:spPr/>
        <p:txBody>
          <a:bodyPr/>
          <a:lstStyle/>
          <a:p>
            <a:r>
              <a:rPr lang="en-US" altLang="fa-IR" smtClean="0"/>
              <a:t>www.Prozheha.ir</a:t>
            </a:r>
            <a:endParaRPr lang="en-US" altLang="fa-IR"/>
          </a:p>
        </p:txBody>
      </p:sp>
      <p:sp>
        <p:nvSpPr>
          <p:cNvPr id="7" name="Slide Number Placeholder 3"/>
          <p:cNvSpPr>
            <a:spLocks noGrp="1"/>
          </p:cNvSpPr>
          <p:nvPr>
            <p:ph type="sldNum" sz="quarter" idx="12"/>
          </p:nvPr>
        </p:nvSpPr>
        <p:spPr/>
        <p:txBody>
          <a:bodyPr/>
          <a:lstStyle/>
          <a:p>
            <a:fld id="{94F4EA53-EE95-4482-8C41-0346BB122F7D}" type="slidenum">
              <a:rPr lang="fa-IR" altLang="fa-IR"/>
              <a:pPr/>
              <a:t>18</a:t>
            </a:fld>
            <a:endParaRPr lang="en-US" altLang="fa-IR"/>
          </a:p>
        </p:txBody>
      </p:sp>
      <p:sp>
        <p:nvSpPr>
          <p:cNvPr id="593922" name="Rectangle 2"/>
          <p:cNvSpPr>
            <a:spLocks noChangeArrowheads="1"/>
          </p:cNvSpPr>
          <p:nvPr/>
        </p:nvSpPr>
        <p:spPr bwMode="auto">
          <a:xfrm>
            <a:off x="950913" y="1916113"/>
            <a:ext cx="72929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r" rtl="1">
              <a:defRPr>
                <a:solidFill>
                  <a:schemeClr val="tx1"/>
                </a:solidFill>
                <a:latin typeface="Arial" panose="020B0604020202020204" pitchFamily="34" charset="0"/>
                <a:cs typeface="Arial" panose="020B0604020202020204" pitchFamily="34" charset="0"/>
              </a:defRPr>
            </a:lvl1pPr>
            <a:lvl2pPr marL="914400" indent="-457200" algn="r" rtl="1">
              <a:defRPr>
                <a:solidFill>
                  <a:schemeClr val="tx1"/>
                </a:solidFill>
                <a:latin typeface="Arial" panose="020B0604020202020204" pitchFamily="34" charset="0"/>
                <a:cs typeface="Arial" panose="020B0604020202020204" pitchFamily="34" charset="0"/>
              </a:defRPr>
            </a:lvl2pPr>
            <a:lvl3pPr marL="1371600" indent="-457200" algn="r" rtl="1">
              <a:defRPr>
                <a:solidFill>
                  <a:schemeClr val="tx1"/>
                </a:solidFill>
                <a:latin typeface="Arial" panose="020B0604020202020204" pitchFamily="34" charset="0"/>
                <a:cs typeface="Arial" panose="020B0604020202020204" pitchFamily="34" charset="0"/>
              </a:defRPr>
            </a:lvl3pPr>
            <a:lvl4pPr marL="1828800" indent="-457200" algn="r" rtl="1">
              <a:defRPr>
                <a:solidFill>
                  <a:schemeClr val="tx1"/>
                </a:solidFill>
                <a:latin typeface="Arial" panose="020B0604020202020204" pitchFamily="34" charset="0"/>
                <a:cs typeface="Arial" panose="020B0604020202020204" pitchFamily="34" charset="0"/>
              </a:defRPr>
            </a:lvl4pPr>
            <a:lvl5pPr marL="2286000" indent="-457200" algn="r" rtl="1">
              <a:defRPr>
                <a:solidFill>
                  <a:schemeClr val="tx1"/>
                </a:solidFill>
                <a:latin typeface="Arial" panose="020B0604020202020204" pitchFamily="34" charset="0"/>
                <a:cs typeface="Arial" panose="020B0604020202020204" pitchFamily="34" charset="0"/>
              </a:defRPr>
            </a:lvl5pPr>
            <a:lvl6pPr marL="27432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spcBef>
                <a:spcPct val="50000"/>
              </a:spcBef>
              <a:buFont typeface="Wingdings" panose="05000000000000000000" pitchFamily="2" charset="2"/>
              <a:buChar char="ü"/>
            </a:pPr>
            <a:r>
              <a:rPr lang="ar-SA" altLang="fa-IR" b="1">
                <a:solidFill>
                  <a:schemeClr val="bg1"/>
                </a:solidFill>
                <a:latin typeface="Times New Roman" panose="02020603050405020304" pitchFamily="18" charset="0"/>
                <a:cs typeface="Mitra" pitchFamily="2" charset="0"/>
              </a:rPr>
              <a:t>  </a:t>
            </a:r>
            <a:r>
              <a:rPr lang="ar-SA" altLang="fa-IR" b="1">
                <a:latin typeface="Times New Roman" panose="02020603050405020304" pitchFamily="18" charset="0"/>
                <a:cs typeface="Mitra" pitchFamily="2" charset="0"/>
              </a:rPr>
              <a:t>ابتدايي ترين و در عين حال فراگيرترين روش كسب اطلاعات است.</a:t>
            </a:r>
          </a:p>
        </p:txBody>
      </p:sp>
      <p:sp>
        <p:nvSpPr>
          <p:cNvPr id="593923" name="Rectangle 3"/>
          <p:cNvSpPr>
            <a:spLocks noChangeArrowheads="1"/>
          </p:cNvSpPr>
          <p:nvPr/>
        </p:nvSpPr>
        <p:spPr bwMode="auto">
          <a:xfrm>
            <a:off x="4876800" y="1120775"/>
            <a:ext cx="2971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a:r>
              <a:rPr lang="ar-SA" altLang="fa-IR" sz="3200" b="1" u="sng">
                <a:solidFill>
                  <a:srgbClr val="FFFF00"/>
                </a:solidFill>
                <a:latin typeface="Times New Roman" panose="02020603050405020304" pitchFamily="18" charset="0"/>
                <a:cs typeface="Titr" pitchFamily="2" charset="0"/>
              </a:rPr>
              <a:t>1ـ تجربه</a:t>
            </a:r>
            <a:r>
              <a:rPr lang="en-US" altLang="fa-IR" sz="3200" b="1" u="sng">
                <a:solidFill>
                  <a:srgbClr val="FFFF00"/>
                </a:solidFill>
                <a:latin typeface="Times New Roman" panose="02020603050405020304" pitchFamily="18" charset="0"/>
                <a:cs typeface="Titr" pitchFamily="2" charset="0"/>
              </a:rPr>
              <a:t> </a:t>
            </a:r>
            <a:endParaRPr lang="fa-IR" altLang="fa-IR" sz="3200" b="1" u="sng">
              <a:solidFill>
                <a:srgbClr val="FFFF00"/>
              </a:solidFill>
              <a:latin typeface="Times New Roman" panose="02020603050405020304" pitchFamily="18" charset="0"/>
              <a:cs typeface="Titr" pitchFamily="2" charset="0"/>
            </a:endParaRPr>
          </a:p>
        </p:txBody>
      </p:sp>
      <p:sp>
        <p:nvSpPr>
          <p:cNvPr id="593924" name="Rectangle 4"/>
          <p:cNvSpPr>
            <a:spLocks noChangeArrowheads="1"/>
          </p:cNvSpPr>
          <p:nvPr/>
        </p:nvSpPr>
        <p:spPr bwMode="auto">
          <a:xfrm>
            <a:off x="950913" y="3140075"/>
            <a:ext cx="72929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r" rtl="1">
              <a:defRPr>
                <a:solidFill>
                  <a:schemeClr val="tx1"/>
                </a:solidFill>
                <a:latin typeface="Arial" panose="020B0604020202020204" pitchFamily="34" charset="0"/>
                <a:cs typeface="Arial" panose="020B0604020202020204" pitchFamily="34" charset="0"/>
              </a:defRPr>
            </a:lvl1pPr>
            <a:lvl2pPr marL="914400" indent="-457200" algn="r" rtl="1">
              <a:defRPr>
                <a:solidFill>
                  <a:schemeClr val="tx1"/>
                </a:solidFill>
                <a:latin typeface="Arial" panose="020B0604020202020204" pitchFamily="34" charset="0"/>
                <a:cs typeface="Arial" panose="020B0604020202020204" pitchFamily="34" charset="0"/>
              </a:defRPr>
            </a:lvl2pPr>
            <a:lvl3pPr marL="1371600" indent="-457200" algn="r" rtl="1">
              <a:defRPr>
                <a:solidFill>
                  <a:schemeClr val="tx1"/>
                </a:solidFill>
                <a:latin typeface="Arial" panose="020B0604020202020204" pitchFamily="34" charset="0"/>
                <a:cs typeface="Arial" panose="020B0604020202020204" pitchFamily="34" charset="0"/>
              </a:defRPr>
            </a:lvl3pPr>
            <a:lvl4pPr marL="1828800" indent="-457200" algn="r" rtl="1">
              <a:defRPr>
                <a:solidFill>
                  <a:schemeClr val="tx1"/>
                </a:solidFill>
                <a:latin typeface="Arial" panose="020B0604020202020204" pitchFamily="34" charset="0"/>
                <a:cs typeface="Arial" panose="020B0604020202020204" pitchFamily="34" charset="0"/>
              </a:defRPr>
            </a:lvl4pPr>
            <a:lvl5pPr marL="2286000" indent="-457200" algn="r" rtl="1">
              <a:defRPr>
                <a:solidFill>
                  <a:schemeClr val="tx1"/>
                </a:solidFill>
                <a:latin typeface="Arial" panose="020B0604020202020204" pitchFamily="34" charset="0"/>
                <a:cs typeface="Arial" panose="020B0604020202020204" pitchFamily="34" charset="0"/>
              </a:defRPr>
            </a:lvl5pPr>
            <a:lvl6pPr marL="27432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spcBef>
                <a:spcPct val="50000"/>
              </a:spcBef>
              <a:buFont typeface="Wingdings" panose="05000000000000000000" pitchFamily="2" charset="2"/>
              <a:buChar char="ü"/>
            </a:pPr>
            <a:r>
              <a:rPr lang="ar-SA" altLang="fa-IR" b="1">
                <a:solidFill>
                  <a:schemeClr val="bg1"/>
                </a:solidFill>
                <a:latin typeface="Times New Roman" panose="02020603050405020304" pitchFamily="18" charset="0"/>
                <a:cs typeface="Mitra" pitchFamily="2" charset="0"/>
              </a:rPr>
              <a:t> </a:t>
            </a:r>
            <a:r>
              <a:rPr lang="ar-SA" altLang="fa-IR" b="1">
                <a:latin typeface="Times New Roman" panose="02020603050405020304" pitchFamily="18" charset="0"/>
                <a:cs typeface="Mitra" pitchFamily="2" charset="0"/>
              </a:rPr>
              <a:t>در اين روش اطلاعات بي‌واسطه و به طور مستقيم توسط فرد استفاده كننده از اطلاعات حاصل مي‌شود. </a:t>
            </a:r>
            <a:endParaRPr lang="en-US" altLang="fa-IR" b="1">
              <a:latin typeface="Times New Roman" panose="02020603050405020304" pitchFamily="18" charset="0"/>
              <a:cs typeface="Mitra" pitchFamily="2" charset="0"/>
            </a:endParaRPr>
          </a:p>
        </p:txBody>
      </p:sp>
      <p:sp>
        <p:nvSpPr>
          <p:cNvPr id="593925" name="Rectangle 5"/>
          <p:cNvSpPr>
            <a:spLocks noChangeArrowheads="1"/>
          </p:cNvSpPr>
          <p:nvPr/>
        </p:nvSpPr>
        <p:spPr bwMode="auto">
          <a:xfrm>
            <a:off x="963613" y="4876800"/>
            <a:ext cx="70643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r" rtl="1">
              <a:defRPr>
                <a:solidFill>
                  <a:schemeClr val="tx1"/>
                </a:solidFill>
                <a:latin typeface="Arial" panose="020B0604020202020204" pitchFamily="34" charset="0"/>
                <a:cs typeface="Arial" panose="020B0604020202020204" pitchFamily="34" charset="0"/>
              </a:defRPr>
            </a:lvl1pPr>
            <a:lvl2pPr marL="914400" indent="-457200" algn="r" rtl="1">
              <a:defRPr>
                <a:solidFill>
                  <a:schemeClr val="tx1"/>
                </a:solidFill>
                <a:latin typeface="Arial" panose="020B0604020202020204" pitchFamily="34" charset="0"/>
                <a:cs typeface="Arial" panose="020B0604020202020204" pitchFamily="34" charset="0"/>
              </a:defRPr>
            </a:lvl2pPr>
            <a:lvl3pPr marL="1371600" indent="-457200" algn="r" rtl="1">
              <a:defRPr>
                <a:solidFill>
                  <a:schemeClr val="tx1"/>
                </a:solidFill>
                <a:latin typeface="Arial" panose="020B0604020202020204" pitchFamily="34" charset="0"/>
                <a:cs typeface="Arial" panose="020B0604020202020204" pitchFamily="34" charset="0"/>
              </a:defRPr>
            </a:lvl3pPr>
            <a:lvl4pPr marL="1828800" indent="-457200" algn="r" rtl="1">
              <a:defRPr>
                <a:solidFill>
                  <a:schemeClr val="tx1"/>
                </a:solidFill>
                <a:latin typeface="Arial" panose="020B0604020202020204" pitchFamily="34" charset="0"/>
                <a:cs typeface="Arial" panose="020B0604020202020204" pitchFamily="34" charset="0"/>
              </a:defRPr>
            </a:lvl4pPr>
            <a:lvl5pPr marL="2286000" indent="-457200" algn="r" rtl="1">
              <a:defRPr>
                <a:solidFill>
                  <a:schemeClr val="tx1"/>
                </a:solidFill>
                <a:latin typeface="Arial" panose="020B0604020202020204" pitchFamily="34" charset="0"/>
                <a:cs typeface="Arial" panose="020B0604020202020204" pitchFamily="34" charset="0"/>
              </a:defRPr>
            </a:lvl5pPr>
            <a:lvl6pPr marL="27432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spcBef>
                <a:spcPct val="50000"/>
              </a:spcBef>
              <a:buFont typeface="Wingdings" panose="05000000000000000000" pitchFamily="2" charset="2"/>
              <a:buChar char="ü"/>
            </a:pPr>
            <a:r>
              <a:rPr lang="fa-IR" altLang="fa-IR" b="1">
                <a:solidFill>
                  <a:schemeClr val="bg1"/>
                </a:solidFill>
                <a:latin typeface="Times New Roman" panose="02020603050405020304" pitchFamily="18" charset="0"/>
                <a:cs typeface="Mitra" pitchFamily="2" charset="0"/>
              </a:rPr>
              <a:t> </a:t>
            </a:r>
            <a:r>
              <a:rPr lang="en-US" altLang="fa-IR" b="1">
                <a:solidFill>
                  <a:schemeClr val="bg1"/>
                </a:solidFill>
                <a:latin typeface="Times New Roman" panose="02020603050405020304" pitchFamily="18" charset="0"/>
                <a:cs typeface="Mitra" pitchFamily="2" charset="0"/>
              </a:rPr>
              <a:t> </a:t>
            </a:r>
            <a:r>
              <a:rPr lang="ar-SA" altLang="fa-IR" b="1">
                <a:latin typeface="Times New Roman" panose="02020603050405020304" pitchFamily="18" charset="0"/>
                <a:cs typeface="Mitra" pitchFamily="2" charset="0"/>
              </a:rPr>
              <a:t>تجارب شخصي عمدتاً برخواسته از دانش حسي است.</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593923"/>
                                        </p:tgtEl>
                                        <p:attrNameLst>
                                          <p:attrName>style.visibility</p:attrName>
                                        </p:attrNameLst>
                                      </p:cBhvr>
                                      <p:to>
                                        <p:strVal val="visible"/>
                                      </p:to>
                                    </p:set>
                                    <p:animEffect transition="in" filter="wipe(up)">
                                      <p:cBhvr>
                                        <p:cTn id="7" dur="500"/>
                                        <p:tgtEl>
                                          <p:spTgt spid="5939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93922">
                                            <p:txEl>
                                              <p:pRg st="0" end="0"/>
                                            </p:txEl>
                                          </p:spTgt>
                                        </p:tgtEl>
                                        <p:attrNameLst>
                                          <p:attrName>style.visibility</p:attrName>
                                        </p:attrNameLst>
                                      </p:cBhvr>
                                      <p:to>
                                        <p:strVal val="visible"/>
                                      </p:to>
                                    </p:set>
                                    <p:animEffect transition="in" filter="wipe(up)">
                                      <p:cBhvr>
                                        <p:cTn id="12" dur="500"/>
                                        <p:tgtEl>
                                          <p:spTgt spid="593922">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93924">
                                            <p:txEl>
                                              <p:pRg st="0" end="0"/>
                                            </p:txEl>
                                          </p:spTgt>
                                        </p:tgtEl>
                                        <p:attrNameLst>
                                          <p:attrName>style.visibility</p:attrName>
                                        </p:attrNameLst>
                                      </p:cBhvr>
                                      <p:to>
                                        <p:strVal val="visible"/>
                                      </p:to>
                                    </p:set>
                                    <p:animEffect transition="in" filter="wipe(up)">
                                      <p:cBhvr>
                                        <p:cTn id="17" dur="500"/>
                                        <p:tgtEl>
                                          <p:spTgt spid="593924">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93925">
                                            <p:txEl>
                                              <p:pRg st="0" end="0"/>
                                            </p:txEl>
                                          </p:spTgt>
                                        </p:tgtEl>
                                        <p:attrNameLst>
                                          <p:attrName>style.visibility</p:attrName>
                                        </p:attrNameLst>
                                      </p:cBhvr>
                                      <p:to>
                                        <p:strVal val="visible"/>
                                      </p:to>
                                    </p:set>
                                    <p:animEffect transition="in" filter="wipe(up)">
                                      <p:cBhvr>
                                        <p:cTn id="22" dur="500"/>
                                        <p:tgtEl>
                                          <p:spTgt spid="59392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22" grpId="0" build="p" autoUpdateAnimBg="0"/>
      <p:bldP spid="593923" grpId="0" autoUpdateAnimBg="0"/>
      <p:bldP spid="593924" grpId="0" build="p" autoUpdateAnimBg="0"/>
      <p:bldP spid="593925"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2"/>
          <p:cNvSpPr>
            <a:spLocks noGrp="1"/>
          </p:cNvSpPr>
          <p:nvPr>
            <p:ph type="ftr" sz="quarter" idx="11"/>
          </p:nvPr>
        </p:nvSpPr>
        <p:spPr/>
        <p:txBody>
          <a:bodyPr/>
          <a:lstStyle/>
          <a:p>
            <a:r>
              <a:rPr lang="en-US" altLang="fa-IR" smtClean="0"/>
              <a:t>www.Prozheha.ir</a:t>
            </a:r>
            <a:endParaRPr lang="en-US" altLang="fa-IR"/>
          </a:p>
        </p:txBody>
      </p:sp>
      <p:sp>
        <p:nvSpPr>
          <p:cNvPr id="7" name="Slide Number Placeholder 3"/>
          <p:cNvSpPr>
            <a:spLocks noGrp="1"/>
          </p:cNvSpPr>
          <p:nvPr>
            <p:ph type="sldNum" sz="quarter" idx="12"/>
          </p:nvPr>
        </p:nvSpPr>
        <p:spPr/>
        <p:txBody>
          <a:bodyPr/>
          <a:lstStyle/>
          <a:p>
            <a:fld id="{92D0597D-BBA6-4BB8-BEAE-332637543DF1}" type="slidenum">
              <a:rPr lang="fa-IR" altLang="fa-IR"/>
              <a:pPr/>
              <a:t>19</a:t>
            </a:fld>
            <a:endParaRPr lang="en-US" altLang="fa-IR"/>
          </a:p>
        </p:txBody>
      </p:sp>
      <p:sp>
        <p:nvSpPr>
          <p:cNvPr id="594946" name="Rectangle 2"/>
          <p:cNvSpPr>
            <a:spLocks noChangeArrowheads="1"/>
          </p:cNvSpPr>
          <p:nvPr/>
        </p:nvSpPr>
        <p:spPr bwMode="auto">
          <a:xfrm>
            <a:off x="1001713" y="1676400"/>
            <a:ext cx="73152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r" rtl="1">
              <a:defRPr>
                <a:solidFill>
                  <a:schemeClr val="tx1"/>
                </a:solidFill>
                <a:latin typeface="Arial" panose="020B0604020202020204" pitchFamily="34" charset="0"/>
                <a:cs typeface="Arial" panose="020B0604020202020204" pitchFamily="34" charset="0"/>
              </a:defRPr>
            </a:lvl1pPr>
            <a:lvl2pPr marL="914400" indent="-457200" algn="r" rtl="1">
              <a:defRPr>
                <a:solidFill>
                  <a:schemeClr val="tx1"/>
                </a:solidFill>
                <a:latin typeface="Arial" panose="020B0604020202020204" pitchFamily="34" charset="0"/>
                <a:cs typeface="Arial" panose="020B0604020202020204" pitchFamily="34" charset="0"/>
              </a:defRPr>
            </a:lvl2pPr>
            <a:lvl3pPr marL="1371600" indent="-457200" algn="r" rtl="1">
              <a:defRPr>
                <a:solidFill>
                  <a:schemeClr val="tx1"/>
                </a:solidFill>
                <a:latin typeface="Arial" panose="020B0604020202020204" pitchFamily="34" charset="0"/>
                <a:cs typeface="Arial" panose="020B0604020202020204" pitchFamily="34" charset="0"/>
              </a:defRPr>
            </a:lvl3pPr>
            <a:lvl4pPr marL="1828800" indent="-457200" algn="r" rtl="1">
              <a:defRPr>
                <a:solidFill>
                  <a:schemeClr val="tx1"/>
                </a:solidFill>
                <a:latin typeface="Arial" panose="020B0604020202020204" pitchFamily="34" charset="0"/>
                <a:cs typeface="Arial" panose="020B0604020202020204" pitchFamily="34" charset="0"/>
              </a:defRPr>
            </a:lvl4pPr>
            <a:lvl5pPr marL="2286000" indent="-457200" algn="r" rtl="1">
              <a:defRPr>
                <a:solidFill>
                  <a:schemeClr val="tx1"/>
                </a:solidFill>
                <a:latin typeface="Arial" panose="020B0604020202020204" pitchFamily="34" charset="0"/>
                <a:cs typeface="Arial" panose="020B0604020202020204" pitchFamily="34" charset="0"/>
              </a:defRPr>
            </a:lvl5pPr>
            <a:lvl6pPr marL="27432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spcBef>
                <a:spcPct val="50000"/>
              </a:spcBef>
              <a:buFont typeface="Wingdings" panose="05000000000000000000" pitchFamily="2" charset="2"/>
              <a:buChar char="ü"/>
            </a:pPr>
            <a:r>
              <a:rPr lang="ar-SA" altLang="fa-IR" b="1">
                <a:latin typeface="Times New Roman" panose="02020603050405020304" pitchFamily="18" charset="0"/>
                <a:cs typeface="Mitra" pitchFamily="2" charset="0"/>
              </a:rPr>
              <a:t>  دانش حسي به واسطه خطاي احساس غيرقابل اطمينان و ناقص است .</a:t>
            </a:r>
          </a:p>
        </p:txBody>
      </p:sp>
      <p:sp>
        <p:nvSpPr>
          <p:cNvPr id="594947" name="Rectangle 3"/>
          <p:cNvSpPr>
            <a:spLocks noChangeArrowheads="1"/>
          </p:cNvSpPr>
          <p:nvPr/>
        </p:nvSpPr>
        <p:spPr bwMode="auto">
          <a:xfrm>
            <a:off x="1981200" y="304800"/>
            <a:ext cx="5791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a:r>
              <a:rPr lang="ar-SA" altLang="fa-IR" sz="3200" b="1" u="sng">
                <a:solidFill>
                  <a:srgbClr val="FFFF00"/>
                </a:solidFill>
                <a:latin typeface="Times New Roman" panose="02020603050405020304" pitchFamily="18" charset="0"/>
                <a:cs typeface="Titr" pitchFamily="2" charset="0"/>
              </a:rPr>
              <a:t>محدوديت</a:t>
            </a:r>
            <a:r>
              <a:rPr lang="en-US" altLang="fa-IR" sz="3200" b="1" u="sng">
                <a:solidFill>
                  <a:srgbClr val="FFFF00"/>
                </a:solidFill>
                <a:latin typeface="Times New Roman" panose="02020603050405020304" pitchFamily="18" charset="0"/>
                <a:cs typeface="Titr" pitchFamily="2" charset="0"/>
              </a:rPr>
              <a:t> </a:t>
            </a:r>
            <a:r>
              <a:rPr lang="ar-SA" altLang="fa-IR" sz="3200" b="1" u="sng">
                <a:solidFill>
                  <a:srgbClr val="FFFF00"/>
                </a:solidFill>
                <a:latin typeface="Times New Roman" panose="02020603050405020304" pitchFamily="18" charset="0"/>
                <a:cs typeface="Titr" pitchFamily="2" charset="0"/>
              </a:rPr>
              <a:t>هاي تجربه </a:t>
            </a:r>
          </a:p>
        </p:txBody>
      </p:sp>
      <p:sp>
        <p:nvSpPr>
          <p:cNvPr id="594948" name="Rectangle 4"/>
          <p:cNvSpPr>
            <a:spLocks noChangeArrowheads="1"/>
          </p:cNvSpPr>
          <p:nvPr/>
        </p:nvSpPr>
        <p:spPr bwMode="auto">
          <a:xfrm>
            <a:off x="928688" y="3429000"/>
            <a:ext cx="7315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r" rtl="1">
              <a:defRPr>
                <a:solidFill>
                  <a:schemeClr val="tx1"/>
                </a:solidFill>
                <a:latin typeface="Arial" panose="020B0604020202020204" pitchFamily="34" charset="0"/>
                <a:cs typeface="Arial" panose="020B0604020202020204" pitchFamily="34" charset="0"/>
              </a:defRPr>
            </a:lvl1pPr>
            <a:lvl2pPr marL="914400" indent="-457200" algn="r" rtl="1">
              <a:defRPr>
                <a:solidFill>
                  <a:schemeClr val="tx1"/>
                </a:solidFill>
                <a:latin typeface="Arial" panose="020B0604020202020204" pitchFamily="34" charset="0"/>
                <a:cs typeface="Arial" panose="020B0604020202020204" pitchFamily="34" charset="0"/>
              </a:defRPr>
            </a:lvl2pPr>
            <a:lvl3pPr marL="1371600" indent="-457200" algn="r" rtl="1">
              <a:defRPr>
                <a:solidFill>
                  <a:schemeClr val="tx1"/>
                </a:solidFill>
                <a:latin typeface="Arial" panose="020B0604020202020204" pitchFamily="34" charset="0"/>
                <a:cs typeface="Arial" panose="020B0604020202020204" pitchFamily="34" charset="0"/>
              </a:defRPr>
            </a:lvl3pPr>
            <a:lvl4pPr marL="1828800" indent="-457200" algn="r" rtl="1">
              <a:defRPr>
                <a:solidFill>
                  <a:schemeClr val="tx1"/>
                </a:solidFill>
                <a:latin typeface="Arial" panose="020B0604020202020204" pitchFamily="34" charset="0"/>
                <a:cs typeface="Arial" panose="020B0604020202020204" pitchFamily="34" charset="0"/>
              </a:defRPr>
            </a:lvl4pPr>
            <a:lvl5pPr marL="2286000" indent="-457200" algn="r" rtl="1">
              <a:defRPr>
                <a:solidFill>
                  <a:schemeClr val="tx1"/>
                </a:solidFill>
                <a:latin typeface="Arial" panose="020B0604020202020204" pitchFamily="34" charset="0"/>
                <a:cs typeface="Arial" panose="020B0604020202020204" pitchFamily="34" charset="0"/>
              </a:defRPr>
            </a:lvl5pPr>
            <a:lvl6pPr marL="27432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spcBef>
                <a:spcPct val="50000"/>
              </a:spcBef>
              <a:buFont typeface="Wingdings" panose="05000000000000000000" pitchFamily="2" charset="2"/>
              <a:buChar char="ü"/>
            </a:pPr>
            <a:r>
              <a:rPr lang="en-US" altLang="fa-IR" b="1">
                <a:latin typeface="Times New Roman" panose="02020603050405020304" pitchFamily="18" charset="0"/>
                <a:cs typeface="Mitra" pitchFamily="2" charset="0"/>
              </a:rPr>
              <a:t> </a:t>
            </a:r>
            <a:r>
              <a:rPr lang="ar-SA" altLang="fa-IR" b="1">
                <a:latin typeface="Times New Roman" panose="02020603050405020304" pitchFamily="18" charset="0"/>
                <a:cs typeface="Mitra" pitchFamily="2" charset="0"/>
              </a:rPr>
              <a:t>محدوديت در تجربه ـ همه امور را نمي‌توان تجربه كرد . </a:t>
            </a:r>
          </a:p>
        </p:txBody>
      </p:sp>
      <p:sp>
        <p:nvSpPr>
          <p:cNvPr id="594949" name="Rectangle 5"/>
          <p:cNvSpPr>
            <a:spLocks noChangeArrowheads="1"/>
          </p:cNvSpPr>
          <p:nvPr/>
        </p:nvSpPr>
        <p:spPr bwMode="auto">
          <a:xfrm>
            <a:off x="1001713" y="5105400"/>
            <a:ext cx="7315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r" rtl="1">
              <a:defRPr>
                <a:solidFill>
                  <a:schemeClr val="tx1"/>
                </a:solidFill>
                <a:latin typeface="Arial" panose="020B0604020202020204" pitchFamily="34" charset="0"/>
                <a:cs typeface="Arial" panose="020B0604020202020204" pitchFamily="34" charset="0"/>
              </a:defRPr>
            </a:lvl1pPr>
            <a:lvl2pPr marL="914400" indent="-457200" algn="r" rtl="1">
              <a:defRPr>
                <a:solidFill>
                  <a:schemeClr val="tx1"/>
                </a:solidFill>
                <a:latin typeface="Arial" panose="020B0604020202020204" pitchFamily="34" charset="0"/>
                <a:cs typeface="Arial" panose="020B0604020202020204" pitchFamily="34" charset="0"/>
              </a:defRPr>
            </a:lvl2pPr>
            <a:lvl3pPr marL="1371600" indent="-457200" algn="r" rtl="1">
              <a:defRPr>
                <a:solidFill>
                  <a:schemeClr val="tx1"/>
                </a:solidFill>
                <a:latin typeface="Arial" panose="020B0604020202020204" pitchFamily="34" charset="0"/>
                <a:cs typeface="Arial" panose="020B0604020202020204" pitchFamily="34" charset="0"/>
              </a:defRPr>
            </a:lvl3pPr>
            <a:lvl4pPr marL="1828800" indent="-457200" algn="r" rtl="1">
              <a:defRPr>
                <a:solidFill>
                  <a:schemeClr val="tx1"/>
                </a:solidFill>
                <a:latin typeface="Arial" panose="020B0604020202020204" pitchFamily="34" charset="0"/>
                <a:cs typeface="Arial" panose="020B0604020202020204" pitchFamily="34" charset="0"/>
              </a:defRPr>
            </a:lvl4pPr>
            <a:lvl5pPr marL="2286000" indent="-457200" algn="r" rtl="1">
              <a:defRPr>
                <a:solidFill>
                  <a:schemeClr val="tx1"/>
                </a:solidFill>
                <a:latin typeface="Arial" panose="020B0604020202020204" pitchFamily="34" charset="0"/>
                <a:cs typeface="Arial" panose="020B0604020202020204" pitchFamily="34" charset="0"/>
              </a:defRPr>
            </a:lvl5pPr>
            <a:lvl6pPr marL="27432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spcBef>
                <a:spcPct val="50000"/>
              </a:spcBef>
              <a:buFont typeface="Wingdings" panose="05000000000000000000" pitchFamily="2" charset="2"/>
              <a:buChar char="ü"/>
            </a:pPr>
            <a:r>
              <a:rPr lang="ar-SA" altLang="fa-IR" b="1">
                <a:latin typeface="Times New Roman" panose="02020603050405020304" pitchFamily="18" charset="0"/>
                <a:cs typeface="Mitra" pitchFamily="2" charset="0"/>
              </a:rPr>
              <a:t> تجربه شديداً تحت تأثير ذهنيت افراد است .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594947"/>
                                        </p:tgtEl>
                                        <p:attrNameLst>
                                          <p:attrName>style.visibility</p:attrName>
                                        </p:attrNameLst>
                                      </p:cBhvr>
                                      <p:to>
                                        <p:strVal val="visible"/>
                                      </p:to>
                                    </p:set>
                                    <p:animEffect transition="in" filter="wipe(up)">
                                      <p:cBhvr>
                                        <p:cTn id="7" dur="500"/>
                                        <p:tgtEl>
                                          <p:spTgt spid="5949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94946">
                                            <p:txEl>
                                              <p:pRg st="0" end="0"/>
                                            </p:txEl>
                                          </p:spTgt>
                                        </p:tgtEl>
                                        <p:attrNameLst>
                                          <p:attrName>style.visibility</p:attrName>
                                        </p:attrNameLst>
                                      </p:cBhvr>
                                      <p:to>
                                        <p:strVal val="visible"/>
                                      </p:to>
                                    </p:set>
                                    <p:animEffect transition="in" filter="wipe(up)">
                                      <p:cBhvr>
                                        <p:cTn id="12" dur="500"/>
                                        <p:tgtEl>
                                          <p:spTgt spid="594946">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94948">
                                            <p:txEl>
                                              <p:pRg st="0" end="0"/>
                                            </p:txEl>
                                          </p:spTgt>
                                        </p:tgtEl>
                                        <p:attrNameLst>
                                          <p:attrName>style.visibility</p:attrName>
                                        </p:attrNameLst>
                                      </p:cBhvr>
                                      <p:to>
                                        <p:strVal val="visible"/>
                                      </p:to>
                                    </p:set>
                                    <p:animEffect transition="in" filter="wipe(up)">
                                      <p:cBhvr>
                                        <p:cTn id="17" dur="500"/>
                                        <p:tgtEl>
                                          <p:spTgt spid="594948">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94949">
                                            <p:txEl>
                                              <p:pRg st="0" end="0"/>
                                            </p:txEl>
                                          </p:spTgt>
                                        </p:tgtEl>
                                        <p:attrNameLst>
                                          <p:attrName>style.visibility</p:attrName>
                                        </p:attrNameLst>
                                      </p:cBhvr>
                                      <p:to>
                                        <p:strVal val="visible"/>
                                      </p:to>
                                    </p:set>
                                    <p:animEffect transition="in" filter="wipe(up)">
                                      <p:cBhvr>
                                        <p:cTn id="22" dur="500"/>
                                        <p:tgtEl>
                                          <p:spTgt spid="59494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946" grpId="0" build="p" autoUpdateAnimBg="0"/>
      <p:bldP spid="594947" grpId="0" autoUpdateAnimBg="0"/>
      <p:bldP spid="594948" grpId="0" build="p" autoUpdateAnimBg="0"/>
      <p:bldP spid="594949"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fa-IR" smtClean="0"/>
              <a:t>www.Prozheha.ir</a:t>
            </a:r>
            <a:endParaRPr lang="en-US" altLang="fa-IR"/>
          </a:p>
        </p:txBody>
      </p:sp>
      <p:sp>
        <p:nvSpPr>
          <p:cNvPr id="5" name="Slide Number Placeholder 5"/>
          <p:cNvSpPr>
            <a:spLocks noGrp="1"/>
          </p:cNvSpPr>
          <p:nvPr>
            <p:ph type="sldNum" sz="quarter" idx="12"/>
          </p:nvPr>
        </p:nvSpPr>
        <p:spPr/>
        <p:txBody>
          <a:bodyPr/>
          <a:lstStyle/>
          <a:p>
            <a:fld id="{10EFFC7C-CD51-4F37-9F70-B51E0E6054A0}" type="slidenum">
              <a:rPr lang="fa-IR" altLang="fa-IR"/>
              <a:pPr/>
              <a:t>2</a:t>
            </a:fld>
            <a:endParaRPr lang="en-US" altLang="fa-IR"/>
          </a:p>
        </p:txBody>
      </p:sp>
      <p:sp>
        <p:nvSpPr>
          <p:cNvPr id="344066" name="Text Box 2"/>
          <p:cNvSpPr txBox="1">
            <a:spLocks noChangeArrowheads="1"/>
          </p:cNvSpPr>
          <p:nvPr/>
        </p:nvSpPr>
        <p:spPr bwMode="auto">
          <a:xfrm>
            <a:off x="931863" y="1557338"/>
            <a:ext cx="7456487"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0" hangingPunct="0">
              <a:spcBef>
                <a:spcPct val="50000"/>
              </a:spcBef>
            </a:pPr>
            <a:r>
              <a:rPr lang="fa-IR" altLang="fa-IR" sz="4800" dirty="0">
                <a:cs typeface="B Titr" panose="00000700000000000000" pitchFamily="2" charset="-78"/>
              </a:rPr>
              <a:t>روش تحقيق در حسابداری</a:t>
            </a:r>
            <a:endParaRPr lang="fa-IR" altLang="fa-IR" sz="4800" b="1" dirty="0">
              <a:latin typeface="Times New Roman" panose="02020603050405020304" pitchFamily="18" charset="0"/>
              <a:cs typeface="B Titr" panose="00000700000000000000" pitchFamily="2" charset="-78"/>
            </a:endParaRPr>
          </a:p>
          <a:p>
            <a:pPr algn="ctr" rtl="1" eaLnBrk="0" hangingPunct="0">
              <a:spcBef>
                <a:spcPct val="50000"/>
              </a:spcBef>
            </a:pPr>
            <a:endParaRPr lang="fa-IR" altLang="fa-IR" dirty="0">
              <a:latin typeface="Times New Roman" panose="02020603050405020304" pitchFamily="18" charset="0"/>
              <a:cs typeface="B Titr" panose="00000700000000000000" pitchFamily="2" charset="-78"/>
            </a:endParaRPr>
          </a:p>
          <a:p>
            <a:pPr algn="ctr" rtl="1" eaLnBrk="0" hangingPunct="0">
              <a:spcBef>
                <a:spcPct val="50000"/>
              </a:spcBef>
            </a:pPr>
            <a:r>
              <a:rPr lang="fa-IR" altLang="fa-IR" dirty="0" smtClean="0">
                <a:latin typeface="Times New Roman" panose="02020603050405020304" pitchFamily="18" charset="0"/>
                <a:cs typeface="B Titr" panose="00000700000000000000" pitchFamily="2" charset="-78"/>
              </a:rPr>
              <a:t>تهیه کننده ؛سید شهرام فاطمی</a:t>
            </a:r>
            <a:endParaRPr lang="fa-IR" altLang="fa-IR" dirty="0">
              <a:latin typeface="Times New Roman" panose="02020603050405020304" pitchFamily="18" charset="0"/>
              <a:cs typeface="B Titr" panose="00000700000000000000" pitchFamily="2" charset="-78"/>
            </a:endParaRPr>
          </a:p>
        </p:txBody>
      </p:sp>
      <p:sp>
        <p:nvSpPr>
          <p:cNvPr id="344067" name="AutoShape 3"/>
          <p:cNvSpPr>
            <a:spLocks noChangeArrowheads="1"/>
          </p:cNvSpPr>
          <p:nvPr/>
        </p:nvSpPr>
        <p:spPr bwMode="auto">
          <a:xfrm>
            <a:off x="931863" y="3505200"/>
            <a:ext cx="2971800" cy="2971800"/>
          </a:xfrm>
          <a:prstGeom prst="star16">
            <a:avLst>
              <a:gd name="adj" fmla="val 37500"/>
            </a:avLst>
          </a:prstGeom>
          <a:solidFill>
            <a:schemeClr val="tx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a-IR" dirty="0" smtClean="0"/>
              <a:t>انمممممم</a:t>
            </a:r>
            <a:endParaRPr lang="fa-IR" dirty="0"/>
          </a:p>
        </p:txBody>
      </p:sp>
    </p:spTree>
  </p:cSld>
  <p:clrMapOvr>
    <a:masterClrMapping/>
  </p:clrMapOvr>
  <p:transition spd="med">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ltLang="fa-IR" smtClean="0"/>
              <a:t>www.Prozheha.ir</a:t>
            </a:r>
            <a:endParaRPr lang="en-US" altLang="fa-IR"/>
          </a:p>
        </p:txBody>
      </p:sp>
      <p:sp>
        <p:nvSpPr>
          <p:cNvPr id="5" name="Slide Number Placeholder 3"/>
          <p:cNvSpPr>
            <a:spLocks noGrp="1"/>
          </p:cNvSpPr>
          <p:nvPr>
            <p:ph type="sldNum" sz="quarter" idx="12"/>
          </p:nvPr>
        </p:nvSpPr>
        <p:spPr/>
        <p:txBody>
          <a:bodyPr/>
          <a:lstStyle/>
          <a:p>
            <a:fld id="{49E0493F-F584-4773-B913-A0459B3098AA}" type="slidenum">
              <a:rPr lang="fa-IR" altLang="fa-IR"/>
              <a:pPr/>
              <a:t>20</a:t>
            </a:fld>
            <a:endParaRPr lang="en-US" altLang="fa-IR"/>
          </a:p>
        </p:txBody>
      </p:sp>
      <p:sp>
        <p:nvSpPr>
          <p:cNvPr id="595970" name="Rectangle 2"/>
          <p:cNvSpPr>
            <a:spLocks noChangeArrowheads="1"/>
          </p:cNvSpPr>
          <p:nvPr/>
        </p:nvSpPr>
        <p:spPr bwMode="auto">
          <a:xfrm>
            <a:off x="946150" y="1911350"/>
            <a:ext cx="7010400" cy="238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r" rtl="1">
              <a:defRPr>
                <a:solidFill>
                  <a:schemeClr val="tx1"/>
                </a:solidFill>
                <a:latin typeface="Arial" panose="020B0604020202020204" pitchFamily="34" charset="0"/>
                <a:cs typeface="Arial" panose="020B0604020202020204" pitchFamily="34" charset="0"/>
              </a:defRPr>
            </a:lvl1pPr>
            <a:lvl2pPr marL="914400" indent="-457200" algn="r" rtl="1">
              <a:defRPr>
                <a:solidFill>
                  <a:schemeClr val="tx1"/>
                </a:solidFill>
                <a:latin typeface="Arial" panose="020B0604020202020204" pitchFamily="34" charset="0"/>
                <a:cs typeface="Arial" panose="020B0604020202020204" pitchFamily="34" charset="0"/>
              </a:defRPr>
            </a:lvl2pPr>
            <a:lvl3pPr marL="1371600" indent="-457200" algn="r" rtl="1">
              <a:defRPr>
                <a:solidFill>
                  <a:schemeClr val="tx1"/>
                </a:solidFill>
                <a:latin typeface="Arial" panose="020B0604020202020204" pitchFamily="34" charset="0"/>
                <a:cs typeface="Arial" panose="020B0604020202020204" pitchFamily="34" charset="0"/>
              </a:defRPr>
            </a:lvl3pPr>
            <a:lvl4pPr marL="1828800" indent="-457200" algn="r" rtl="1">
              <a:defRPr>
                <a:solidFill>
                  <a:schemeClr val="tx1"/>
                </a:solidFill>
                <a:latin typeface="Arial" panose="020B0604020202020204" pitchFamily="34" charset="0"/>
                <a:cs typeface="Arial" panose="020B0604020202020204" pitchFamily="34" charset="0"/>
              </a:defRPr>
            </a:lvl4pPr>
            <a:lvl5pPr marL="2286000" indent="-457200" algn="r" rtl="1">
              <a:defRPr>
                <a:solidFill>
                  <a:schemeClr val="tx1"/>
                </a:solidFill>
                <a:latin typeface="Arial" panose="020B0604020202020204" pitchFamily="34" charset="0"/>
                <a:cs typeface="Arial" panose="020B0604020202020204" pitchFamily="34" charset="0"/>
              </a:defRPr>
            </a:lvl5pPr>
            <a:lvl6pPr marL="27432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spcBef>
                <a:spcPct val="50000"/>
              </a:spcBef>
              <a:buFont typeface="Wingdings" panose="05000000000000000000" pitchFamily="2" charset="2"/>
              <a:buChar char="ü"/>
            </a:pPr>
            <a:r>
              <a:rPr lang="ar-SA" altLang="fa-IR" b="1">
                <a:latin typeface="Times New Roman" panose="02020603050405020304" pitchFamily="18" charset="0"/>
                <a:cs typeface="Mitra" pitchFamily="2" charset="0"/>
              </a:rPr>
              <a:t>  رجوع به كارشناسان ، متخصصان و مراكز ذيصلاح در زمينه‌هاي موردنظر </a:t>
            </a:r>
          </a:p>
          <a:p>
            <a:pPr algn="just">
              <a:spcBef>
                <a:spcPct val="50000"/>
              </a:spcBef>
              <a:buFont typeface="Wingdings" panose="05000000000000000000" pitchFamily="2" charset="2"/>
              <a:buChar char="ü"/>
            </a:pPr>
            <a:endParaRPr lang="ar-SA" altLang="fa-IR" sz="1600" b="1">
              <a:latin typeface="Times New Roman" panose="02020603050405020304" pitchFamily="18" charset="0"/>
              <a:cs typeface="Mitra" pitchFamily="2" charset="0"/>
            </a:endParaRPr>
          </a:p>
          <a:p>
            <a:pPr algn="just">
              <a:spcBef>
                <a:spcPct val="50000"/>
              </a:spcBef>
              <a:buFont typeface="Wingdings" panose="05000000000000000000" pitchFamily="2" charset="2"/>
              <a:buChar char="ü"/>
            </a:pPr>
            <a:r>
              <a:rPr lang="en-US" altLang="fa-IR" b="1">
                <a:latin typeface="Times New Roman" panose="02020603050405020304" pitchFamily="18" charset="0"/>
                <a:cs typeface="Mitra" pitchFamily="2" charset="0"/>
              </a:rPr>
              <a:t> </a:t>
            </a:r>
            <a:r>
              <a:rPr lang="ar-SA" altLang="fa-IR" b="1">
                <a:latin typeface="Times New Roman" panose="02020603050405020304" pitchFamily="18" charset="0"/>
                <a:cs typeface="Mitra" pitchFamily="2" charset="0"/>
              </a:rPr>
              <a:t>پذيرش قول و فعل مقامات ذيصلاح به عنوان واقعيتهاي قابل استناد </a:t>
            </a:r>
          </a:p>
        </p:txBody>
      </p:sp>
      <p:sp>
        <p:nvSpPr>
          <p:cNvPr id="595971" name="Rectangle 3"/>
          <p:cNvSpPr>
            <a:spLocks noChangeArrowheads="1"/>
          </p:cNvSpPr>
          <p:nvPr/>
        </p:nvSpPr>
        <p:spPr bwMode="auto">
          <a:xfrm>
            <a:off x="1219200" y="1120775"/>
            <a:ext cx="6400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a:r>
              <a:rPr lang="ar-SA" altLang="fa-IR" sz="3200" b="1" u="sng">
                <a:solidFill>
                  <a:srgbClr val="FFFF00"/>
                </a:solidFill>
                <a:latin typeface="Times New Roman" panose="02020603050405020304" pitchFamily="18" charset="0"/>
                <a:cs typeface="Titr" pitchFamily="2" charset="0"/>
              </a:rPr>
              <a:t>2ـ استناد به مقام صلاحيت‌دار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595971"/>
                                        </p:tgtEl>
                                        <p:attrNameLst>
                                          <p:attrName>style.visibility</p:attrName>
                                        </p:attrNameLst>
                                      </p:cBhvr>
                                      <p:to>
                                        <p:strVal val="visible"/>
                                      </p:to>
                                    </p:set>
                                    <p:animEffect transition="in" filter="wipe(up)">
                                      <p:cBhvr>
                                        <p:cTn id="7" dur="500"/>
                                        <p:tgtEl>
                                          <p:spTgt spid="5959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95970">
                                            <p:txEl>
                                              <p:pRg st="0" end="0"/>
                                            </p:txEl>
                                          </p:spTgt>
                                        </p:tgtEl>
                                        <p:attrNameLst>
                                          <p:attrName>style.visibility</p:attrName>
                                        </p:attrNameLst>
                                      </p:cBhvr>
                                      <p:to>
                                        <p:strVal val="visible"/>
                                      </p:to>
                                    </p:set>
                                    <p:animEffect transition="in" filter="wipe(up)">
                                      <p:cBhvr>
                                        <p:cTn id="12" dur="500"/>
                                        <p:tgtEl>
                                          <p:spTgt spid="595970">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95970">
                                            <p:txEl>
                                              <p:pRg st="2" end="2"/>
                                            </p:txEl>
                                          </p:spTgt>
                                        </p:tgtEl>
                                        <p:attrNameLst>
                                          <p:attrName>style.visibility</p:attrName>
                                        </p:attrNameLst>
                                      </p:cBhvr>
                                      <p:to>
                                        <p:strVal val="visible"/>
                                      </p:to>
                                    </p:set>
                                    <p:animEffect transition="in" filter="wipe(up)">
                                      <p:cBhvr>
                                        <p:cTn id="17" dur="500"/>
                                        <p:tgtEl>
                                          <p:spTgt spid="59597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5970" grpId="0" build="p" autoUpdateAnimBg="0"/>
      <p:bldP spid="595971"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ltLang="fa-IR" smtClean="0"/>
              <a:t>www.Prozheha.ir</a:t>
            </a:r>
            <a:endParaRPr lang="en-US" altLang="fa-IR"/>
          </a:p>
        </p:txBody>
      </p:sp>
      <p:sp>
        <p:nvSpPr>
          <p:cNvPr id="5" name="Slide Number Placeholder 3"/>
          <p:cNvSpPr>
            <a:spLocks noGrp="1"/>
          </p:cNvSpPr>
          <p:nvPr>
            <p:ph type="sldNum" sz="quarter" idx="12"/>
          </p:nvPr>
        </p:nvSpPr>
        <p:spPr/>
        <p:txBody>
          <a:bodyPr/>
          <a:lstStyle/>
          <a:p>
            <a:fld id="{A04A5504-C705-4B26-9490-C98E503735CB}" type="slidenum">
              <a:rPr lang="fa-IR" altLang="fa-IR"/>
              <a:pPr/>
              <a:t>21</a:t>
            </a:fld>
            <a:endParaRPr lang="en-US" altLang="fa-IR"/>
          </a:p>
        </p:txBody>
      </p:sp>
      <p:sp>
        <p:nvSpPr>
          <p:cNvPr id="596996" name="Rectangle 4"/>
          <p:cNvSpPr>
            <a:spLocks noChangeArrowheads="1"/>
          </p:cNvSpPr>
          <p:nvPr/>
        </p:nvSpPr>
        <p:spPr bwMode="auto">
          <a:xfrm>
            <a:off x="1027113" y="1916113"/>
            <a:ext cx="7216775" cy="1954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r" rtl="1">
              <a:defRPr>
                <a:solidFill>
                  <a:schemeClr val="tx1"/>
                </a:solidFill>
                <a:latin typeface="Arial" panose="020B0604020202020204" pitchFamily="34" charset="0"/>
                <a:cs typeface="Arial" panose="020B0604020202020204" pitchFamily="34" charset="0"/>
              </a:defRPr>
            </a:lvl1pPr>
            <a:lvl2pPr marL="914400" indent="-457200" algn="r" rtl="1">
              <a:defRPr>
                <a:solidFill>
                  <a:schemeClr val="tx1"/>
                </a:solidFill>
                <a:latin typeface="Arial" panose="020B0604020202020204" pitchFamily="34" charset="0"/>
                <a:cs typeface="Arial" panose="020B0604020202020204" pitchFamily="34" charset="0"/>
              </a:defRPr>
            </a:lvl2pPr>
            <a:lvl3pPr marL="1371600" indent="-457200" algn="r" rtl="1">
              <a:defRPr>
                <a:solidFill>
                  <a:schemeClr val="tx1"/>
                </a:solidFill>
                <a:latin typeface="Arial" panose="020B0604020202020204" pitchFamily="34" charset="0"/>
                <a:cs typeface="Arial" panose="020B0604020202020204" pitchFamily="34" charset="0"/>
              </a:defRPr>
            </a:lvl3pPr>
            <a:lvl4pPr marL="1828800" indent="-457200" algn="r" rtl="1">
              <a:defRPr>
                <a:solidFill>
                  <a:schemeClr val="tx1"/>
                </a:solidFill>
                <a:latin typeface="Arial" panose="020B0604020202020204" pitchFamily="34" charset="0"/>
                <a:cs typeface="Arial" panose="020B0604020202020204" pitchFamily="34" charset="0"/>
              </a:defRPr>
            </a:lvl4pPr>
            <a:lvl5pPr marL="2286000" indent="-457200" algn="r" rtl="1">
              <a:defRPr>
                <a:solidFill>
                  <a:schemeClr val="tx1"/>
                </a:solidFill>
                <a:latin typeface="Arial" panose="020B0604020202020204" pitchFamily="34" charset="0"/>
                <a:cs typeface="Arial" panose="020B0604020202020204" pitchFamily="34" charset="0"/>
              </a:defRPr>
            </a:lvl5pPr>
            <a:lvl6pPr marL="27432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spcBef>
                <a:spcPct val="50000"/>
              </a:spcBef>
              <a:buFont typeface="Wingdings" panose="05000000000000000000" pitchFamily="2" charset="2"/>
              <a:buChar char="ü"/>
            </a:pPr>
            <a:r>
              <a:rPr lang="en-US" altLang="fa-IR" b="1">
                <a:solidFill>
                  <a:schemeClr val="bg1"/>
                </a:solidFill>
                <a:latin typeface="Times New Roman" panose="02020603050405020304" pitchFamily="18" charset="0"/>
                <a:cs typeface="Mitra" pitchFamily="2" charset="0"/>
              </a:rPr>
              <a:t> </a:t>
            </a:r>
            <a:r>
              <a:rPr lang="ar-SA" altLang="fa-IR" b="1">
                <a:latin typeface="Times New Roman" panose="02020603050405020304" pitchFamily="18" charset="0"/>
                <a:cs typeface="Mitra" pitchFamily="2" charset="0"/>
              </a:rPr>
              <a:t>نحوه كسب دانش و اطلاعات از سوي مقامات صلاحيت‌دار « آيا آنان دچار اشتباه نمي‌شوند» ؟ </a:t>
            </a:r>
          </a:p>
          <a:p>
            <a:pPr algn="just">
              <a:spcBef>
                <a:spcPct val="50000"/>
              </a:spcBef>
              <a:buFont typeface="Wingdings" panose="05000000000000000000" pitchFamily="2" charset="2"/>
              <a:buChar char="ü"/>
            </a:pPr>
            <a:endParaRPr lang="ar-SA" altLang="fa-IR" sz="1600" b="1">
              <a:latin typeface="Times New Roman" panose="02020603050405020304" pitchFamily="18" charset="0"/>
              <a:cs typeface="Mitra" pitchFamily="2" charset="0"/>
            </a:endParaRPr>
          </a:p>
          <a:p>
            <a:pPr algn="just">
              <a:spcBef>
                <a:spcPct val="50000"/>
              </a:spcBef>
              <a:buFont typeface="Wingdings" panose="05000000000000000000" pitchFamily="2" charset="2"/>
              <a:buChar char="ü"/>
            </a:pPr>
            <a:r>
              <a:rPr lang="ar-SA" altLang="fa-IR" b="1">
                <a:latin typeface="Times New Roman" panose="02020603050405020304" pitchFamily="18" charset="0"/>
                <a:cs typeface="Mitra" pitchFamily="2" charset="0"/>
              </a:rPr>
              <a:t> اختلاف نظر صاحبنظران در امر واحد </a:t>
            </a:r>
          </a:p>
        </p:txBody>
      </p:sp>
      <p:sp>
        <p:nvSpPr>
          <p:cNvPr id="596997" name="Rectangle 5"/>
          <p:cNvSpPr>
            <a:spLocks noChangeArrowheads="1"/>
          </p:cNvSpPr>
          <p:nvPr/>
        </p:nvSpPr>
        <p:spPr bwMode="auto">
          <a:xfrm>
            <a:off x="1905000" y="1196975"/>
            <a:ext cx="5791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a:r>
              <a:rPr lang="ar-SA" altLang="fa-IR" sz="3200" b="1" u="sng">
                <a:solidFill>
                  <a:srgbClr val="FFFF00"/>
                </a:solidFill>
                <a:latin typeface="Times New Roman" panose="02020603050405020304" pitchFamily="18" charset="0"/>
                <a:cs typeface="Titr" pitchFamily="2" charset="0"/>
              </a:rPr>
              <a:t>محدوديت</a:t>
            </a:r>
            <a:r>
              <a:rPr lang="en-US" altLang="fa-IR" sz="3200" b="1" u="sng">
                <a:solidFill>
                  <a:srgbClr val="FFFF00"/>
                </a:solidFill>
                <a:latin typeface="Times New Roman" panose="02020603050405020304" pitchFamily="18" charset="0"/>
                <a:cs typeface="Titr" pitchFamily="2" charset="0"/>
              </a:rPr>
              <a:t> </a:t>
            </a:r>
            <a:r>
              <a:rPr lang="ar-SA" altLang="fa-IR" sz="3200" b="1" u="sng">
                <a:solidFill>
                  <a:srgbClr val="FFFF00"/>
                </a:solidFill>
                <a:latin typeface="Times New Roman" panose="02020603050405020304" pitchFamily="18" charset="0"/>
                <a:cs typeface="Titr" pitchFamily="2" charset="0"/>
              </a:rPr>
              <a:t>هاي استناد به مقام صلاحيت‌دار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96997"/>
                                        </p:tgtEl>
                                        <p:attrNameLst>
                                          <p:attrName>style.visibility</p:attrName>
                                        </p:attrNameLst>
                                      </p:cBhvr>
                                      <p:to>
                                        <p:strVal val="visible"/>
                                      </p:to>
                                    </p:set>
                                    <p:animEffect transition="in" filter="wipe(up)">
                                      <p:cBhvr>
                                        <p:cTn id="7" dur="500"/>
                                        <p:tgtEl>
                                          <p:spTgt spid="59699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96996">
                                            <p:txEl>
                                              <p:pRg st="0" end="0"/>
                                            </p:txEl>
                                          </p:spTgt>
                                        </p:tgtEl>
                                        <p:attrNameLst>
                                          <p:attrName>style.visibility</p:attrName>
                                        </p:attrNameLst>
                                      </p:cBhvr>
                                      <p:to>
                                        <p:strVal val="visible"/>
                                      </p:to>
                                    </p:set>
                                    <p:animEffect transition="in" filter="wipe(up)">
                                      <p:cBhvr>
                                        <p:cTn id="12" dur="500"/>
                                        <p:tgtEl>
                                          <p:spTgt spid="596996">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96996">
                                            <p:txEl>
                                              <p:pRg st="2" end="2"/>
                                            </p:txEl>
                                          </p:spTgt>
                                        </p:tgtEl>
                                        <p:attrNameLst>
                                          <p:attrName>style.visibility</p:attrName>
                                        </p:attrNameLst>
                                      </p:cBhvr>
                                      <p:to>
                                        <p:strVal val="visible"/>
                                      </p:to>
                                    </p:set>
                                    <p:animEffect transition="in" filter="wipe(up)">
                                      <p:cBhvr>
                                        <p:cTn id="17" dur="500"/>
                                        <p:tgtEl>
                                          <p:spTgt spid="59699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6996" grpId="0" build="p" autoUpdateAnimBg="0"/>
      <p:bldP spid="596997"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fa-IR" smtClean="0"/>
              <a:t>www.Prozheha.ir</a:t>
            </a:r>
            <a:endParaRPr lang="en-US" altLang="fa-IR"/>
          </a:p>
        </p:txBody>
      </p:sp>
      <p:sp>
        <p:nvSpPr>
          <p:cNvPr id="6" name="Slide Number Placeholder 3"/>
          <p:cNvSpPr>
            <a:spLocks noGrp="1"/>
          </p:cNvSpPr>
          <p:nvPr>
            <p:ph type="sldNum" sz="quarter" idx="12"/>
          </p:nvPr>
        </p:nvSpPr>
        <p:spPr/>
        <p:txBody>
          <a:bodyPr/>
          <a:lstStyle/>
          <a:p>
            <a:fld id="{D936596E-F920-4605-B547-1BAE562284BD}" type="slidenum">
              <a:rPr lang="fa-IR" altLang="fa-IR"/>
              <a:pPr/>
              <a:t>22</a:t>
            </a:fld>
            <a:endParaRPr lang="en-US" altLang="fa-IR"/>
          </a:p>
        </p:txBody>
      </p:sp>
      <p:sp>
        <p:nvSpPr>
          <p:cNvPr id="598018" name="Rectangle 2"/>
          <p:cNvSpPr>
            <a:spLocks noChangeArrowheads="1"/>
          </p:cNvSpPr>
          <p:nvPr/>
        </p:nvSpPr>
        <p:spPr bwMode="auto">
          <a:xfrm>
            <a:off x="971550" y="1887538"/>
            <a:ext cx="6607175" cy="2333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r" rtl="1">
              <a:defRPr>
                <a:solidFill>
                  <a:schemeClr val="tx1"/>
                </a:solidFill>
                <a:latin typeface="Arial" panose="020B0604020202020204" pitchFamily="34" charset="0"/>
                <a:cs typeface="Arial" panose="020B0604020202020204" pitchFamily="34" charset="0"/>
              </a:defRPr>
            </a:lvl1pPr>
            <a:lvl2pPr marL="914400" indent="-457200" algn="r" rtl="1">
              <a:defRPr>
                <a:solidFill>
                  <a:schemeClr val="tx1"/>
                </a:solidFill>
                <a:latin typeface="Arial" panose="020B0604020202020204" pitchFamily="34" charset="0"/>
                <a:cs typeface="Arial" panose="020B0604020202020204" pitchFamily="34" charset="0"/>
              </a:defRPr>
            </a:lvl2pPr>
            <a:lvl3pPr marL="1371600" indent="-457200" algn="r" rtl="1">
              <a:defRPr>
                <a:solidFill>
                  <a:schemeClr val="tx1"/>
                </a:solidFill>
                <a:latin typeface="Arial" panose="020B0604020202020204" pitchFamily="34" charset="0"/>
                <a:cs typeface="Arial" panose="020B0604020202020204" pitchFamily="34" charset="0"/>
              </a:defRPr>
            </a:lvl3pPr>
            <a:lvl4pPr marL="1828800" indent="-457200" algn="r" rtl="1">
              <a:defRPr>
                <a:solidFill>
                  <a:schemeClr val="tx1"/>
                </a:solidFill>
                <a:latin typeface="Arial" panose="020B0604020202020204" pitchFamily="34" charset="0"/>
                <a:cs typeface="Arial" panose="020B0604020202020204" pitchFamily="34" charset="0"/>
              </a:defRPr>
            </a:lvl4pPr>
            <a:lvl5pPr marL="2286000" indent="-457200" algn="r" rtl="1">
              <a:defRPr>
                <a:solidFill>
                  <a:schemeClr val="tx1"/>
                </a:solidFill>
                <a:latin typeface="Arial" panose="020B0604020202020204" pitchFamily="34" charset="0"/>
                <a:cs typeface="Arial" panose="020B0604020202020204" pitchFamily="34" charset="0"/>
              </a:defRPr>
            </a:lvl5pPr>
            <a:lvl6pPr marL="27432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spcBef>
                <a:spcPct val="50000"/>
              </a:spcBef>
              <a:buFont typeface="Wingdings" panose="05000000000000000000" pitchFamily="2" charset="2"/>
              <a:buChar char="ü"/>
            </a:pPr>
            <a:r>
              <a:rPr lang="ar-SA" altLang="fa-IR" b="1">
                <a:solidFill>
                  <a:schemeClr val="bg1"/>
                </a:solidFill>
                <a:latin typeface="Times New Roman" panose="02020603050405020304" pitchFamily="18" charset="0"/>
                <a:cs typeface="Mitra" pitchFamily="2" charset="0"/>
              </a:rPr>
              <a:t>  </a:t>
            </a:r>
            <a:r>
              <a:rPr lang="ar-SA" altLang="fa-IR" b="1">
                <a:latin typeface="Times New Roman" panose="02020603050405020304" pitchFamily="18" charset="0"/>
                <a:cs typeface="Mitra" pitchFamily="2" charset="0"/>
              </a:rPr>
              <a:t>اگر به كمك عقل , دانش حسي توسعه داده شود دانش قابل اعتمادتري حاصل مي‌شود .</a:t>
            </a:r>
            <a:endParaRPr lang="en-US" altLang="fa-IR" b="1">
              <a:latin typeface="Times New Roman" panose="02020603050405020304" pitchFamily="18" charset="0"/>
              <a:cs typeface="Mitra" pitchFamily="2" charset="0"/>
            </a:endParaRPr>
          </a:p>
          <a:p>
            <a:pPr algn="just">
              <a:spcBef>
                <a:spcPct val="50000"/>
              </a:spcBef>
              <a:buFont typeface="Wingdings" panose="05000000000000000000" pitchFamily="2" charset="2"/>
              <a:buChar char="ü"/>
            </a:pPr>
            <a:endParaRPr lang="en-US" altLang="fa-IR" sz="1400" b="1">
              <a:latin typeface="Times New Roman" panose="02020603050405020304" pitchFamily="18" charset="0"/>
              <a:cs typeface="Mitra" pitchFamily="2" charset="0"/>
            </a:endParaRPr>
          </a:p>
          <a:p>
            <a:pPr algn="just">
              <a:spcBef>
                <a:spcPct val="50000"/>
              </a:spcBef>
              <a:buFont typeface="Wingdings" panose="05000000000000000000" pitchFamily="2" charset="2"/>
              <a:buChar char="ü"/>
            </a:pPr>
            <a:r>
              <a:rPr lang="ar-SA" altLang="fa-IR" b="1">
                <a:latin typeface="Times New Roman" panose="02020603050405020304" pitchFamily="18" charset="0"/>
                <a:cs typeface="Mitra" pitchFamily="2" charset="0"/>
              </a:rPr>
              <a:t> منطق از دو طريق براي رسيدن به شناخت به انسان كمك مي‌كند : </a:t>
            </a:r>
          </a:p>
        </p:txBody>
      </p:sp>
      <p:sp>
        <p:nvSpPr>
          <p:cNvPr id="598019" name="Rectangle 3"/>
          <p:cNvSpPr>
            <a:spLocks noChangeArrowheads="1"/>
          </p:cNvSpPr>
          <p:nvPr/>
        </p:nvSpPr>
        <p:spPr bwMode="auto">
          <a:xfrm>
            <a:off x="1219200" y="1193800"/>
            <a:ext cx="6400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a:r>
              <a:rPr lang="ar-SA" altLang="fa-IR" sz="3200" b="1" u="sng">
                <a:solidFill>
                  <a:srgbClr val="FFFF00"/>
                </a:solidFill>
                <a:latin typeface="Times New Roman" panose="02020603050405020304" pitchFamily="18" charset="0"/>
                <a:cs typeface="Titr" pitchFamily="2" charset="0"/>
              </a:rPr>
              <a:t>3ـ منطق </a:t>
            </a:r>
          </a:p>
        </p:txBody>
      </p:sp>
      <p:sp>
        <p:nvSpPr>
          <p:cNvPr id="598020" name="Rectangle 4"/>
          <p:cNvSpPr>
            <a:spLocks noChangeArrowheads="1"/>
          </p:cNvSpPr>
          <p:nvPr/>
        </p:nvSpPr>
        <p:spPr bwMode="auto">
          <a:xfrm>
            <a:off x="962025" y="4267200"/>
            <a:ext cx="6705600" cy="204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a:r>
              <a:rPr lang="ar-SA" altLang="fa-IR" sz="3200" b="1">
                <a:latin typeface="Times New Roman" panose="02020603050405020304" pitchFamily="18" charset="0"/>
                <a:cs typeface="Titr" pitchFamily="2" charset="0"/>
              </a:rPr>
              <a:t>الف) روش قياسي   </a:t>
            </a:r>
            <a:r>
              <a:rPr lang="en-US" altLang="fa-IR" sz="3200" b="1">
                <a:latin typeface="Times New Roman" panose="02020603050405020304" pitchFamily="18" charset="0"/>
                <a:cs typeface="Titr" pitchFamily="2" charset="0"/>
              </a:rPr>
              <a:t>deductive method      </a:t>
            </a:r>
            <a:endParaRPr lang="ar-SA" altLang="fa-IR" sz="3200" b="1">
              <a:latin typeface="Times New Roman" panose="02020603050405020304" pitchFamily="18" charset="0"/>
              <a:cs typeface="Titr" pitchFamily="2" charset="0"/>
            </a:endParaRPr>
          </a:p>
          <a:p>
            <a:pPr algn="just" rtl="1"/>
            <a:endParaRPr lang="ar-SA" altLang="fa-IR" sz="3200" b="1">
              <a:latin typeface="Times New Roman" panose="02020603050405020304" pitchFamily="18" charset="0"/>
              <a:cs typeface="Titr" pitchFamily="2" charset="0"/>
            </a:endParaRPr>
          </a:p>
          <a:p>
            <a:pPr algn="just" rtl="1"/>
            <a:r>
              <a:rPr lang="ar-SA" altLang="fa-IR" sz="3200" b="1">
                <a:latin typeface="Times New Roman" panose="02020603050405020304" pitchFamily="18" charset="0"/>
                <a:cs typeface="Titr" pitchFamily="2" charset="0"/>
              </a:rPr>
              <a:t> </a:t>
            </a:r>
          </a:p>
          <a:p>
            <a:pPr algn="just" rtl="1"/>
            <a:r>
              <a:rPr lang="ar-SA" altLang="fa-IR" sz="3200" b="1">
                <a:latin typeface="Times New Roman" panose="02020603050405020304" pitchFamily="18" charset="0"/>
                <a:cs typeface="Titr" pitchFamily="2" charset="0"/>
              </a:rPr>
              <a:t>ب) روش استقرايي </a:t>
            </a:r>
            <a:r>
              <a:rPr lang="en-US" altLang="fa-IR" sz="3200" b="1">
                <a:latin typeface="Times New Roman" panose="02020603050405020304" pitchFamily="18" charset="0"/>
                <a:cs typeface="Titr" pitchFamily="2" charset="0"/>
              </a:rPr>
              <a:t>inductive method</a:t>
            </a:r>
            <a:r>
              <a:rPr lang="en-US" altLang="fa-IR" sz="3200" b="1">
                <a:solidFill>
                  <a:schemeClr val="bg1"/>
                </a:solidFill>
                <a:latin typeface="Times New Roman" panose="02020603050405020304" pitchFamily="18" charset="0"/>
                <a:cs typeface="Titr" pitchFamily="2" charset="0"/>
              </a:rPr>
              <a:t>      </a:t>
            </a:r>
            <a:endParaRPr lang="fa-IR" altLang="fa-IR" sz="3200" b="1">
              <a:solidFill>
                <a:schemeClr val="bg1"/>
              </a:solidFill>
              <a:latin typeface="Times New Roman" panose="02020603050405020304" pitchFamily="18" charset="0"/>
              <a:cs typeface="Titr" pitchFamily="2"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598019"/>
                                        </p:tgtEl>
                                        <p:attrNameLst>
                                          <p:attrName>style.visibility</p:attrName>
                                        </p:attrNameLst>
                                      </p:cBhvr>
                                      <p:to>
                                        <p:strVal val="visible"/>
                                      </p:to>
                                    </p:set>
                                    <p:animEffect transition="in" filter="wipe(up)">
                                      <p:cBhvr>
                                        <p:cTn id="7" dur="500"/>
                                        <p:tgtEl>
                                          <p:spTgt spid="5980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98018">
                                            <p:txEl>
                                              <p:pRg st="0" end="0"/>
                                            </p:txEl>
                                          </p:spTgt>
                                        </p:tgtEl>
                                        <p:attrNameLst>
                                          <p:attrName>style.visibility</p:attrName>
                                        </p:attrNameLst>
                                      </p:cBhvr>
                                      <p:to>
                                        <p:strVal val="visible"/>
                                      </p:to>
                                    </p:set>
                                    <p:animEffect transition="in" filter="wipe(up)">
                                      <p:cBhvr>
                                        <p:cTn id="12" dur="500"/>
                                        <p:tgtEl>
                                          <p:spTgt spid="598018">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98018">
                                            <p:txEl>
                                              <p:pRg st="2" end="2"/>
                                            </p:txEl>
                                          </p:spTgt>
                                        </p:tgtEl>
                                        <p:attrNameLst>
                                          <p:attrName>style.visibility</p:attrName>
                                        </p:attrNameLst>
                                      </p:cBhvr>
                                      <p:to>
                                        <p:strVal val="visible"/>
                                      </p:to>
                                    </p:set>
                                    <p:animEffect transition="in" filter="wipe(up)">
                                      <p:cBhvr>
                                        <p:cTn id="17" dur="500"/>
                                        <p:tgtEl>
                                          <p:spTgt spid="598018">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98020">
                                            <p:txEl>
                                              <p:pRg st="0" end="0"/>
                                            </p:txEl>
                                          </p:spTgt>
                                        </p:tgtEl>
                                        <p:attrNameLst>
                                          <p:attrName>style.visibility</p:attrName>
                                        </p:attrNameLst>
                                      </p:cBhvr>
                                      <p:to>
                                        <p:strVal val="visible"/>
                                      </p:to>
                                    </p:set>
                                    <p:animEffect transition="in" filter="wipe(up)">
                                      <p:cBhvr>
                                        <p:cTn id="22" dur="500"/>
                                        <p:tgtEl>
                                          <p:spTgt spid="598020">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98020">
                                            <p:txEl>
                                              <p:pRg st="2" end="2"/>
                                            </p:txEl>
                                          </p:spTgt>
                                        </p:tgtEl>
                                        <p:attrNameLst>
                                          <p:attrName>style.visibility</p:attrName>
                                        </p:attrNameLst>
                                      </p:cBhvr>
                                      <p:to>
                                        <p:strVal val="visible"/>
                                      </p:to>
                                    </p:set>
                                    <p:animEffect transition="in" filter="wipe(up)">
                                      <p:cBhvr>
                                        <p:cTn id="27" dur="500"/>
                                        <p:tgtEl>
                                          <p:spTgt spid="598020">
                                            <p:txEl>
                                              <p:pRg st="2" end="2"/>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598020">
                                            <p:txEl>
                                              <p:pRg st="3" end="3"/>
                                            </p:txEl>
                                          </p:spTgt>
                                        </p:tgtEl>
                                        <p:attrNameLst>
                                          <p:attrName>style.visibility</p:attrName>
                                        </p:attrNameLst>
                                      </p:cBhvr>
                                      <p:to>
                                        <p:strVal val="visible"/>
                                      </p:to>
                                    </p:set>
                                    <p:animEffect transition="in" filter="wipe(up)">
                                      <p:cBhvr>
                                        <p:cTn id="32" dur="500"/>
                                        <p:tgtEl>
                                          <p:spTgt spid="59802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8018" grpId="0" build="p" autoUpdateAnimBg="0"/>
      <p:bldP spid="598019" grpId="0" autoUpdateAnimBg="0"/>
      <p:bldP spid="598020"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ltLang="fa-IR" smtClean="0"/>
              <a:t>www.Prozheha.ir</a:t>
            </a:r>
            <a:endParaRPr lang="en-US" altLang="fa-IR"/>
          </a:p>
        </p:txBody>
      </p:sp>
      <p:sp>
        <p:nvSpPr>
          <p:cNvPr id="5" name="Slide Number Placeholder 3"/>
          <p:cNvSpPr>
            <a:spLocks noGrp="1"/>
          </p:cNvSpPr>
          <p:nvPr>
            <p:ph type="sldNum" sz="quarter" idx="12"/>
          </p:nvPr>
        </p:nvSpPr>
        <p:spPr/>
        <p:txBody>
          <a:bodyPr/>
          <a:lstStyle/>
          <a:p>
            <a:fld id="{C437F6BA-A93C-4EC7-9C98-4CAA17CC308C}" type="slidenum">
              <a:rPr lang="fa-IR" altLang="fa-IR"/>
              <a:pPr/>
              <a:t>23</a:t>
            </a:fld>
            <a:endParaRPr lang="en-US" altLang="fa-IR"/>
          </a:p>
        </p:txBody>
      </p:sp>
      <p:sp>
        <p:nvSpPr>
          <p:cNvPr id="599042" name="Rectangle 2"/>
          <p:cNvSpPr>
            <a:spLocks noChangeArrowheads="1"/>
          </p:cNvSpPr>
          <p:nvPr/>
        </p:nvSpPr>
        <p:spPr bwMode="auto">
          <a:xfrm>
            <a:off x="539750" y="1881188"/>
            <a:ext cx="8135938" cy="483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r" rtl="1">
              <a:defRPr>
                <a:solidFill>
                  <a:schemeClr val="tx1"/>
                </a:solidFill>
                <a:latin typeface="Arial" panose="020B0604020202020204" pitchFamily="34" charset="0"/>
                <a:cs typeface="Arial" panose="020B0604020202020204" pitchFamily="34" charset="0"/>
              </a:defRPr>
            </a:lvl1pPr>
            <a:lvl2pPr marL="914400" indent="-457200" algn="r" rtl="1">
              <a:defRPr>
                <a:solidFill>
                  <a:schemeClr val="tx1"/>
                </a:solidFill>
                <a:latin typeface="Arial" panose="020B0604020202020204" pitchFamily="34" charset="0"/>
                <a:cs typeface="Arial" panose="020B0604020202020204" pitchFamily="34" charset="0"/>
              </a:defRPr>
            </a:lvl2pPr>
            <a:lvl3pPr marL="1371600" indent="-457200" algn="r" rtl="1">
              <a:defRPr>
                <a:solidFill>
                  <a:schemeClr val="tx1"/>
                </a:solidFill>
                <a:latin typeface="Arial" panose="020B0604020202020204" pitchFamily="34" charset="0"/>
                <a:cs typeface="Arial" panose="020B0604020202020204" pitchFamily="34" charset="0"/>
              </a:defRPr>
            </a:lvl3pPr>
            <a:lvl4pPr marL="1828800" indent="-457200" algn="r" rtl="1">
              <a:defRPr>
                <a:solidFill>
                  <a:schemeClr val="tx1"/>
                </a:solidFill>
                <a:latin typeface="Arial" panose="020B0604020202020204" pitchFamily="34" charset="0"/>
                <a:cs typeface="Arial" panose="020B0604020202020204" pitchFamily="34" charset="0"/>
              </a:defRPr>
            </a:lvl4pPr>
            <a:lvl5pPr marL="2286000" indent="-457200" algn="r" rtl="1">
              <a:defRPr>
                <a:solidFill>
                  <a:schemeClr val="tx1"/>
                </a:solidFill>
                <a:latin typeface="Arial" panose="020B0604020202020204" pitchFamily="34" charset="0"/>
                <a:cs typeface="Arial" panose="020B0604020202020204" pitchFamily="34" charset="0"/>
              </a:defRPr>
            </a:lvl5pPr>
            <a:lvl6pPr marL="27432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spcBef>
                <a:spcPct val="50000"/>
              </a:spcBef>
              <a:buFont typeface="Wingdings" panose="05000000000000000000" pitchFamily="2" charset="2"/>
              <a:buChar char="ü"/>
            </a:pPr>
            <a:r>
              <a:rPr lang="ar-SA" altLang="fa-IR" sz="2400" b="1">
                <a:latin typeface="Times New Roman" panose="02020603050405020304" pitchFamily="18" charset="0"/>
                <a:cs typeface="B Mitra" panose="00000400000000000000" pitchFamily="2" charset="-78"/>
              </a:rPr>
              <a:t> قياس در لغت به معناي سنجش ، اندازه گيري و تخمين است . </a:t>
            </a:r>
          </a:p>
          <a:p>
            <a:pPr algn="just">
              <a:spcBef>
                <a:spcPct val="50000"/>
              </a:spcBef>
              <a:buFont typeface="Wingdings" panose="05000000000000000000" pitchFamily="2" charset="2"/>
              <a:buChar char="ü"/>
            </a:pPr>
            <a:endParaRPr lang="ar-SA" altLang="fa-IR" sz="2400" b="1">
              <a:latin typeface="Times New Roman" panose="02020603050405020304" pitchFamily="18" charset="0"/>
              <a:cs typeface="B Mitra" panose="00000400000000000000" pitchFamily="2" charset="-78"/>
            </a:endParaRPr>
          </a:p>
          <a:p>
            <a:pPr algn="just">
              <a:spcBef>
                <a:spcPct val="50000"/>
              </a:spcBef>
              <a:buFont typeface="Wingdings" panose="05000000000000000000" pitchFamily="2" charset="2"/>
              <a:buChar char="ü"/>
            </a:pPr>
            <a:r>
              <a:rPr lang="ar-SA" altLang="fa-IR" sz="2400" b="1">
                <a:latin typeface="Times New Roman" panose="02020603050405020304" pitchFamily="18" charset="0"/>
                <a:cs typeface="B Mitra" panose="00000400000000000000" pitchFamily="2" charset="-78"/>
              </a:rPr>
              <a:t> استدلال قياسي نتيجه گيري با دلايل كافي از كل به جزء است يا رسيدن مدلل از قوانين كلي و عمومي به موارد جزئي و خاص را گويند .</a:t>
            </a:r>
          </a:p>
          <a:p>
            <a:pPr algn="just">
              <a:spcBef>
                <a:spcPct val="50000"/>
              </a:spcBef>
              <a:buFont typeface="Wingdings" panose="05000000000000000000" pitchFamily="2" charset="2"/>
              <a:buChar char="ü"/>
            </a:pPr>
            <a:endParaRPr lang="ar-SA" altLang="fa-IR" sz="2400" b="1">
              <a:latin typeface="Times New Roman" panose="02020603050405020304" pitchFamily="18" charset="0"/>
              <a:cs typeface="B Mitra" panose="00000400000000000000" pitchFamily="2" charset="-78"/>
            </a:endParaRPr>
          </a:p>
          <a:p>
            <a:pPr algn="just">
              <a:spcBef>
                <a:spcPct val="50000"/>
              </a:spcBef>
              <a:buFont typeface="Wingdings" panose="05000000000000000000" pitchFamily="2" charset="2"/>
              <a:buChar char="ü"/>
            </a:pPr>
            <a:r>
              <a:rPr lang="ar-SA" altLang="fa-IR" sz="2400" b="1">
                <a:latin typeface="Times New Roman" panose="02020603050405020304" pitchFamily="18" charset="0"/>
                <a:cs typeface="B Mitra" panose="00000400000000000000" pitchFamily="2" charset="-78"/>
              </a:rPr>
              <a:t> شايد اولين حركت قابل ملاحظه در پيدايش رويكرد منظم و سيستماتيك براي كشف واقعيات باشد .</a:t>
            </a:r>
          </a:p>
          <a:p>
            <a:pPr algn="just">
              <a:spcBef>
                <a:spcPct val="50000"/>
              </a:spcBef>
              <a:buFont typeface="Wingdings" panose="05000000000000000000" pitchFamily="2" charset="2"/>
              <a:buChar char="ü"/>
            </a:pPr>
            <a:endParaRPr lang="ar-SA" altLang="fa-IR" sz="2400" b="1">
              <a:latin typeface="Times New Roman" panose="02020603050405020304" pitchFamily="18" charset="0"/>
              <a:cs typeface="B Mitra" panose="00000400000000000000" pitchFamily="2" charset="-78"/>
            </a:endParaRPr>
          </a:p>
          <a:p>
            <a:pPr algn="just">
              <a:spcBef>
                <a:spcPct val="50000"/>
              </a:spcBef>
              <a:buFont typeface="Wingdings" panose="05000000000000000000" pitchFamily="2" charset="2"/>
              <a:buChar char="ü"/>
            </a:pPr>
            <a:r>
              <a:rPr lang="ar-SA" altLang="fa-IR" sz="2400" b="1">
                <a:latin typeface="Times New Roman" panose="02020603050405020304" pitchFamily="18" charset="0"/>
                <a:cs typeface="B Mitra" panose="00000400000000000000" pitchFamily="2" charset="-78"/>
              </a:rPr>
              <a:t> از كنار هم گذاشتن واقعيات پذيرفته شده و استنتاج يك نتيجه از آن , حاصل مي شود .</a:t>
            </a:r>
          </a:p>
        </p:txBody>
      </p:sp>
      <p:sp>
        <p:nvSpPr>
          <p:cNvPr id="599043" name="Rectangle 3"/>
          <p:cNvSpPr>
            <a:spLocks noChangeArrowheads="1"/>
          </p:cNvSpPr>
          <p:nvPr/>
        </p:nvSpPr>
        <p:spPr bwMode="auto">
          <a:xfrm>
            <a:off x="1219200" y="1120775"/>
            <a:ext cx="6400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a:r>
              <a:rPr lang="ar-SA" altLang="fa-IR" sz="3200" b="1" u="sng">
                <a:solidFill>
                  <a:srgbClr val="FFFF00"/>
                </a:solidFill>
                <a:latin typeface="Times New Roman" panose="02020603050405020304" pitchFamily="18" charset="0"/>
                <a:cs typeface="Titr" pitchFamily="2" charset="0"/>
              </a:rPr>
              <a:t>الف) روش قياسي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599043"/>
                                        </p:tgtEl>
                                        <p:attrNameLst>
                                          <p:attrName>style.visibility</p:attrName>
                                        </p:attrNameLst>
                                      </p:cBhvr>
                                      <p:to>
                                        <p:strVal val="visible"/>
                                      </p:to>
                                    </p:set>
                                    <p:animEffect transition="in" filter="wipe(up)">
                                      <p:cBhvr>
                                        <p:cTn id="7" dur="500"/>
                                        <p:tgtEl>
                                          <p:spTgt spid="5990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99042">
                                            <p:txEl>
                                              <p:pRg st="0" end="0"/>
                                            </p:txEl>
                                          </p:spTgt>
                                        </p:tgtEl>
                                        <p:attrNameLst>
                                          <p:attrName>style.visibility</p:attrName>
                                        </p:attrNameLst>
                                      </p:cBhvr>
                                      <p:to>
                                        <p:strVal val="visible"/>
                                      </p:to>
                                    </p:set>
                                    <p:animEffect transition="in" filter="wipe(up)">
                                      <p:cBhvr>
                                        <p:cTn id="12" dur="500"/>
                                        <p:tgtEl>
                                          <p:spTgt spid="599042">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99042">
                                            <p:txEl>
                                              <p:pRg st="2" end="2"/>
                                            </p:txEl>
                                          </p:spTgt>
                                        </p:tgtEl>
                                        <p:attrNameLst>
                                          <p:attrName>style.visibility</p:attrName>
                                        </p:attrNameLst>
                                      </p:cBhvr>
                                      <p:to>
                                        <p:strVal val="visible"/>
                                      </p:to>
                                    </p:set>
                                    <p:animEffect transition="in" filter="wipe(up)">
                                      <p:cBhvr>
                                        <p:cTn id="17" dur="500"/>
                                        <p:tgtEl>
                                          <p:spTgt spid="59904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99042">
                                            <p:txEl>
                                              <p:pRg st="4" end="4"/>
                                            </p:txEl>
                                          </p:spTgt>
                                        </p:tgtEl>
                                        <p:attrNameLst>
                                          <p:attrName>style.visibility</p:attrName>
                                        </p:attrNameLst>
                                      </p:cBhvr>
                                      <p:to>
                                        <p:strVal val="visible"/>
                                      </p:to>
                                    </p:set>
                                    <p:animEffect transition="in" filter="wipe(up)">
                                      <p:cBhvr>
                                        <p:cTn id="22" dur="500"/>
                                        <p:tgtEl>
                                          <p:spTgt spid="599042">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99042">
                                            <p:txEl>
                                              <p:pRg st="6" end="6"/>
                                            </p:txEl>
                                          </p:spTgt>
                                        </p:tgtEl>
                                        <p:attrNameLst>
                                          <p:attrName>style.visibility</p:attrName>
                                        </p:attrNameLst>
                                      </p:cBhvr>
                                      <p:to>
                                        <p:strVal val="visible"/>
                                      </p:to>
                                    </p:set>
                                    <p:animEffect transition="in" filter="wipe(up)">
                                      <p:cBhvr>
                                        <p:cTn id="27" dur="500"/>
                                        <p:tgtEl>
                                          <p:spTgt spid="59904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9042" grpId="0" build="p" autoUpdateAnimBg="0"/>
      <p:bldP spid="599043"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oter Placeholder 2"/>
          <p:cNvSpPr>
            <a:spLocks noGrp="1"/>
          </p:cNvSpPr>
          <p:nvPr>
            <p:ph type="ftr" sz="quarter" idx="11"/>
          </p:nvPr>
        </p:nvSpPr>
        <p:spPr/>
        <p:txBody>
          <a:bodyPr/>
          <a:lstStyle/>
          <a:p>
            <a:r>
              <a:rPr lang="en-US" altLang="fa-IR" smtClean="0"/>
              <a:t>www.Prozheha.ir</a:t>
            </a:r>
            <a:endParaRPr lang="en-US" altLang="fa-IR"/>
          </a:p>
        </p:txBody>
      </p:sp>
      <p:sp>
        <p:nvSpPr>
          <p:cNvPr id="13" name="Slide Number Placeholder 3"/>
          <p:cNvSpPr>
            <a:spLocks noGrp="1"/>
          </p:cNvSpPr>
          <p:nvPr>
            <p:ph type="sldNum" sz="quarter" idx="12"/>
          </p:nvPr>
        </p:nvSpPr>
        <p:spPr/>
        <p:txBody>
          <a:bodyPr/>
          <a:lstStyle/>
          <a:p>
            <a:fld id="{8D9BF06F-2C77-4A57-982B-AABBADD34068}" type="slidenum">
              <a:rPr lang="fa-IR" altLang="fa-IR"/>
              <a:pPr/>
              <a:t>24</a:t>
            </a:fld>
            <a:endParaRPr lang="en-US" altLang="fa-IR"/>
          </a:p>
        </p:txBody>
      </p:sp>
      <p:sp>
        <p:nvSpPr>
          <p:cNvPr id="600066" name="Rectangle 2"/>
          <p:cNvSpPr>
            <a:spLocks noChangeArrowheads="1"/>
          </p:cNvSpPr>
          <p:nvPr/>
        </p:nvSpPr>
        <p:spPr bwMode="auto">
          <a:xfrm>
            <a:off x="4724400" y="76200"/>
            <a:ext cx="2971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a:r>
              <a:rPr lang="ar-SA" altLang="fa-IR" sz="3200" b="1" u="sng">
                <a:solidFill>
                  <a:srgbClr val="FFFF00"/>
                </a:solidFill>
                <a:latin typeface="Times New Roman" panose="02020603050405020304" pitchFamily="18" charset="0"/>
                <a:cs typeface="Titr" pitchFamily="2" charset="0"/>
              </a:rPr>
              <a:t>اجزاء‌ قياس  </a:t>
            </a:r>
          </a:p>
        </p:txBody>
      </p:sp>
      <p:grpSp>
        <p:nvGrpSpPr>
          <p:cNvPr id="600067" name="Group 3"/>
          <p:cNvGrpSpPr>
            <a:grpSpLocks/>
          </p:cNvGrpSpPr>
          <p:nvPr/>
        </p:nvGrpSpPr>
        <p:grpSpPr bwMode="auto">
          <a:xfrm>
            <a:off x="685800" y="700088"/>
            <a:ext cx="6858000" cy="1647825"/>
            <a:chOff x="432" y="441"/>
            <a:chExt cx="4320" cy="1038"/>
          </a:xfrm>
        </p:grpSpPr>
        <p:sp>
          <p:nvSpPr>
            <p:cNvPr id="600068" name="Rectangle 4"/>
            <p:cNvSpPr>
              <a:spLocks noChangeArrowheads="1"/>
            </p:cNvSpPr>
            <p:nvPr/>
          </p:nvSpPr>
          <p:spPr bwMode="auto">
            <a:xfrm>
              <a:off x="720" y="441"/>
              <a:ext cx="4032" cy="327"/>
            </a:xfrm>
            <a:prstGeom prst="rect">
              <a:avLst/>
            </a:prstGeom>
            <a:solidFill>
              <a:schemeClr val="tx1"/>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r" rtl="1">
                <a:defRPr>
                  <a:solidFill>
                    <a:schemeClr val="tx1"/>
                  </a:solidFill>
                  <a:latin typeface="Arial" panose="020B0604020202020204" pitchFamily="34" charset="0"/>
                  <a:cs typeface="Arial" panose="020B0604020202020204" pitchFamily="34" charset="0"/>
                </a:defRPr>
              </a:lvl1pPr>
              <a:lvl2pPr marL="914400" indent="-457200" algn="r" rtl="1">
                <a:defRPr>
                  <a:solidFill>
                    <a:schemeClr val="tx1"/>
                  </a:solidFill>
                  <a:latin typeface="Arial" panose="020B0604020202020204" pitchFamily="34" charset="0"/>
                  <a:cs typeface="Arial" panose="020B0604020202020204" pitchFamily="34" charset="0"/>
                </a:defRPr>
              </a:lvl2pPr>
              <a:lvl3pPr marL="1371600" indent="-457200" algn="r" rtl="1">
                <a:defRPr>
                  <a:solidFill>
                    <a:schemeClr val="tx1"/>
                  </a:solidFill>
                  <a:latin typeface="Arial" panose="020B0604020202020204" pitchFamily="34" charset="0"/>
                  <a:cs typeface="Arial" panose="020B0604020202020204" pitchFamily="34" charset="0"/>
                </a:defRPr>
              </a:lvl3pPr>
              <a:lvl4pPr marL="1828800" indent="-457200" algn="r" rtl="1">
                <a:defRPr>
                  <a:solidFill>
                    <a:schemeClr val="tx1"/>
                  </a:solidFill>
                  <a:latin typeface="Arial" panose="020B0604020202020204" pitchFamily="34" charset="0"/>
                  <a:cs typeface="Arial" panose="020B0604020202020204" pitchFamily="34" charset="0"/>
                </a:defRPr>
              </a:lvl4pPr>
              <a:lvl5pPr marL="2286000" indent="-457200" algn="r" rtl="1">
                <a:defRPr>
                  <a:solidFill>
                    <a:schemeClr val="tx1"/>
                  </a:solidFill>
                  <a:latin typeface="Arial" panose="020B0604020202020204" pitchFamily="34" charset="0"/>
                  <a:cs typeface="Arial" panose="020B0604020202020204" pitchFamily="34" charset="0"/>
                </a:defRPr>
              </a:lvl5pPr>
              <a:lvl6pPr marL="27432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spcBef>
                  <a:spcPct val="50000"/>
                </a:spcBef>
                <a:buFont typeface="Wingdings" panose="05000000000000000000" pitchFamily="2" charset="2"/>
                <a:buChar char="ü"/>
              </a:pPr>
              <a:r>
                <a:rPr lang="ar-SA" altLang="fa-IR" b="1">
                  <a:solidFill>
                    <a:schemeClr val="bg1"/>
                  </a:solidFill>
                  <a:latin typeface="Times New Roman" panose="02020603050405020304" pitchFamily="18" charset="0"/>
                  <a:cs typeface="Mitra" pitchFamily="2" charset="0"/>
                </a:rPr>
                <a:t>مقدمه كبري         		   انساني فاني است . </a:t>
              </a:r>
            </a:p>
          </p:txBody>
        </p:sp>
        <p:sp>
          <p:nvSpPr>
            <p:cNvPr id="600069" name="Line 5"/>
            <p:cNvSpPr>
              <a:spLocks noChangeShapeType="1"/>
            </p:cNvSpPr>
            <p:nvPr/>
          </p:nvSpPr>
          <p:spPr bwMode="auto">
            <a:xfrm flipH="1">
              <a:off x="2400" y="624"/>
              <a:ext cx="1008" cy="0"/>
            </a:xfrm>
            <a:prstGeom prst="line">
              <a:avLst/>
            </a:prstGeom>
            <a:noFill/>
            <a:ln w="952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fa-IR"/>
            </a:p>
          </p:txBody>
        </p:sp>
        <p:sp>
          <p:nvSpPr>
            <p:cNvPr id="600070" name="Rectangle 6"/>
            <p:cNvSpPr>
              <a:spLocks noChangeArrowheads="1"/>
            </p:cNvSpPr>
            <p:nvPr/>
          </p:nvSpPr>
          <p:spPr bwMode="auto">
            <a:xfrm>
              <a:off x="672" y="1152"/>
              <a:ext cx="4080" cy="327"/>
            </a:xfrm>
            <a:prstGeom prst="rect">
              <a:avLst/>
            </a:prstGeom>
            <a:solidFill>
              <a:schemeClr val="tx1"/>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r" rtl="1">
                <a:defRPr>
                  <a:solidFill>
                    <a:schemeClr val="tx1"/>
                  </a:solidFill>
                  <a:latin typeface="Arial" panose="020B0604020202020204" pitchFamily="34" charset="0"/>
                  <a:cs typeface="Arial" panose="020B0604020202020204" pitchFamily="34" charset="0"/>
                </a:defRPr>
              </a:lvl1pPr>
              <a:lvl2pPr marL="914400" indent="-457200" algn="r" rtl="1">
                <a:defRPr>
                  <a:solidFill>
                    <a:schemeClr val="tx1"/>
                  </a:solidFill>
                  <a:latin typeface="Arial" panose="020B0604020202020204" pitchFamily="34" charset="0"/>
                  <a:cs typeface="Arial" panose="020B0604020202020204" pitchFamily="34" charset="0"/>
                </a:defRPr>
              </a:lvl2pPr>
              <a:lvl3pPr marL="1371600" indent="-457200" algn="r" rtl="1">
                <a:defRPr>
                  <a:solidFill>
                    <a:schemeClr val="tx1"/>
                  </a:solidFill>
                  <a:latin typeface="Arial" panose="020B0604020202020204" pitchFamily="34" charset="0"/>
                  <a:cs typeface="Arial" panose="020B0604020202020204" pitchFamily="34" charset="0"/>
                </a:defRPr>
              </a:lvl3pPr>
              <a:lvl4pPr marL="1828800" indent="-457200" algn="r" rtl="1">
                <a:defRPr>
                  <a:solidFill>
                    <a:schemeClr val="tx1"/>
                  </a:solidFill>
                  <a:latin typeface="Arial" panose="020B0604020202020204" pitchFamily="34" charset="0"/>
                  <a:cs typeface="Arial" panose="020B0604020202020204" pitchFamily="34" charset="0"/>
                </a:defRPr>
              </a:lvl4pPr>
              <a:lvl5pPr marL="2286000" indent="-457200" algn="r" rtl="1">
                <a:defRPr>
                  <a:solidFill>
                    <a:schemeClr val="tx1"/>
                  </a:solidFill>
                  <a:latin typeface="Arial" panose="020B0604020202020204" pitchFamily="34" charset="0"/>
                  <a:cs typeface="Arial" panose="020B0604020202020204" pitchFamily="34" charset="0"/>
                </a:defRPr>
              </a:lvl5pPr>
              <a:lvl6pPr marL="27432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spcBef>
                  <a:spcPct val="50000"/>
                </a:spcBef>
                <a:buFont typeface="Wingdings" panose="05000000000000000000" pitchFamily="2" charset="2"/>
                <a:buChar char="ü"/>
              </a:pPr>
              <a:r>
                <a:rPr lang="ar-SA" altLang="fa-IR" b="1">
                  <a:solidFill>
                    <a:schemeClr val="bg1"/>
                  </a:solidFill>
                  <a:latin typeface="Times New Roman" panose="02020603050405020304" pitchFamily="18" charset="0"/>
                  <a:cs typeface="Mitra" pitchFamily="2" charset="0"/>
                </a:rPr>
                <a:t>نتيجه </a:t>
              </a:r>
              <a:r>
                <a:rPr lang="en-US" altLang="fa-IR" b="1">
                  <a:solidFill>
                    <a:schemeClr val="bg1"/>
                  </a:solidFill>
                  <a:latin typeface="Times New Roman" panose="02020603050405020304" pitchFamily="18" charset="0"/>
                  <a:cs typeface="Mitra" pitchFamily="2" charset="0"/>
                </a:rPr>
                <a:t>        </a:t>
              </a:r>
              <a:r>
                <a:rPr lang="ar-SA" altLang="fa-IR" b="1">
                  <a:solidFill>
                    <a:schemeClr val="bg1"/>
                  </a:solidFill>
                  <a:latin typeface="Times New Roman" panose="02020603050405020304" pitchFamily="18" charset="0"/>
                  <a:cs typeface="Mitra" pitchFamily="2" charset="0"/>
                </a:rPr>
                <a:t>    </a:t>
              </a:r>
              <a:r>
                <a:rPr lang="en-US" altLang="fa-IR" b="1">
                  <a:solidFill>
                    <a:schemeClr val="bg1"/>
                  </a:solidFill>
                  <a:latin typeface="Times New Roman" panose="02020603050405020304" pitchFamily="18" charset="0"/>
                  <a:cs typeface="Mitra" pitchFamily="2" charset="0"/>
                </a:rPr>
                <a:t>         </a:t>
              </a:r>
              <a:r>
                <a:rPr lang="ar-SA" altLang="fa-IR" b="1">
                  <a:solidFill>
                    <a:schemeClr val="bg1"/>
                  </a:solidFill>
                  <a:latin typeface="Times New Roman" panose="02020603050405020304" pitchFamily="18" charset="0"/>
                  <a:cs typeface="Mitra" pitchFamily="2" charset="0"/>
                </a:rPr>
                <a:t> </a:t>
              </a:r>
              <a:r>
                <a:rPr lang="en-US" altLang="fa-IR" b="1">
                  <a:solidFill>
                    <a:schemeClr val="bg1"/>
                  </a:solidFill>
                  <a:latin typeface="Times New Roman" panose="02020603050405020304" pitchFamily="18" charset="0"/>
                  <a:cs typeface="Mitra" pitchFamily="2" charset="0"/>
                </a:rPr>
                <a:t>             </a:t>
              </a:r>
              <a:r>
                <a:rPr lang="ar-SA" altLang="fa-IR" b="1">
                  <a:solidFill>
                    <a:schemeClr val="bg1"/>
                  </a:solidFill>
                  <a:latin typeface="Times New Roman" panose="02020603050405020304" pitchFamily="18" charset="0"/>
                  <a:cs typeface="Mitra" pitchFamily="2" charset="0"/>
                </a:rPr>
                <a:t>علي فاني است . </a:t>
              </a:r>
            </a:p>
          </p:txBody>
        </p:sp>
        <p:sp>
          <p:nvSpPr>
            <p:cNvPr id="600071" name="Line 7"/>
            <p:cNvSpPr>
              <a:spLocks noChangeShapeType="1"/>
            </p:cNvSpPr>
            <p:nvPr/>
          </p:nvSpPr>
          <p:spPr bwMode="auto">
            <a:xfrm flipH="1">
              <a:off x="2400" y="1287"/>
              <a:ext cx="960" cy="0"/>
            </a:xfrm>
            <a:prstGeom prst="line">
              <a:avLst/>
            </a:prstGeom>
            <a:noFill/>
            <a:ln w="952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fa-IR"/>
            </a:p>
          </p:txBody>
        </p:sp>
        <p:sp>
          <p:nvSpPr>
            <p:cNvPr id="600072" name="Rectangle 8"/>
            <p:cNvSpPr>
              <a:spLocks noChangeArrowheads="1"/>
            </p:cNvSpPr>
            <p:nvPr/>
          </p:nvSpPr>
          <p:spPr bwMode="auto">
            <a:xfrm>
              <a:off x="432" y="768"/>
              <a:ext cx="4320" cy="327"/>
            </a:xfrm>
            <a:prstGeom prst="rect">
              <a:avLst/>
            </a:prstGeom>
            <a:solidFill>
              <a:schemeClr val="tx1"/>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r" rtl="1">
                <a:defRPr>
                  <a:solidFill>
                    <a:schemeClr val="tx1"/>
                  </a:solidFill>
                  <a:latin typeface="Arial" panose="020B0604020202020204" pitchFamily="34" charset="0"/>
                  <a:cs typeface="Arial" panose="020B0604020202020204" pitchFamily="34" charset="0"/>
                </a:defRPr>
              </a:lvl1pPr>
              <a:lvl2pPr marL="914400" indent="-457200" algn="r" rtl="1">
                <a:defRPr>
                  <a:solidFill>
                    <a:schemeClr val="tx1"/>
                  </a:solidFill>
                  <a:latin typeface="Arial" panose="020B0604020202020204" pitchFamily="34" charset="0"/>
                  <a:cs typeface="Arial" panose="020B0604020202020204" pitchFamily="34" charset="0"/>
                </a:defRPr>
              </a:lvl2pPr>
              <a:lvl3pPr marL="1371600" indent="-457200" algn="r" rtl="1">
                <a:defRPr>
                  <a:solidFill>
                    <a:schemeClr val="tx1"/>
                  </a:solidFill>
                  <a:latin typeface="Arial" panose="020B0604020202020204" pitchFamily="34" charset="0"/>
                  <a:cs typeface="Arial" panose="020B0604020202020204" pitchFamily="34" charset="0"/>
                </a:defRPr>
              </a:lvl3pPr>
              <a:lvl4pPr marL="1828800" indent="-457200" algn="r" rtl="1">
                <a:defRPr>
                  <a:solidFill>
                    <a:schemeClr val="tx1"/>
                  </a:solidFill>
                  <a:latin typeface="Arial" panose="020B0604020202020204" pitchFamily="34" charset="0"/>
                  <a:cs typeface="Arial" panose="020B0604020202020204" pitchFamily="34" charset="0"/>
                </a:defRPr>
              </a:lvl4pPr>
              <a:lvl5pPr marL="2286000" indent="-457200" algn="r" rtl="1">
                <a:defRPr>
                  <a:solidFill>
                    <a:schemeClr val="tx1"/>
                  </a:solidFill>
                  <a:latin typeface="Arial" panose="020B0604020202020204" pitchFamily="34" charset="0"/>
                  <a:cs typeface="Arial" panose="020B0604020202020204" pitchFamily="34" charset="0"/>
                </a:defRPr>
              </a:lvl5pPr>
              <a:lvl6pPr marL="27432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spcBef>
                  <a:spcPct val="50000"/>
                </a:spcBef>
                <a:buFont typeface="Wingdings" panose="05000000000000000000" pitchFamily="2" charset="2"/>
                <a:buChar char="ü"/>
              </a:pPr>
              <a:r>
                <a:rPr lang="ar-SA" altLang="fa-IR" b="1">
                  <a:solidFill>
                    <a:schemeClr val="bg1"/>
                  </a:solidFill>
                  <a:latin typeface="Times New Roman" panose="02020603050405020304" pitchFamily="18" charset="0"/>
                  <a:cs typeface="Mitra" pitchFamily="2" charset="0"/>
                </a:rPr>
                <a:t>مقدمه صغري                         علي انسان است .  </a:t>
              </a:r>
            </a:p>
          </p:txBody>
        </p:sp>
        <p:sp>
          <p:nvSpPr>
            <p:cNvPr id="600073" name="Line 9"/>
            <p:cNvSpPr>
              <a:spLocks noChangeShapeType="1"/>
            </p:cNvSpPr>
            <p:nvPr/>
          </p:nvSpPr>
          <p:spPr bwMode="auto">
            <a:xfrm flipH="1">
              <a:off x="2352" y="912"/>
              <a:ext cx="1008" cy="0"/>
            </a:xfrm>
            <a:prstGeom prst="line">
              <a:avLst/>
            </a:prstGeom>
            <a:noFill/>
            <a:ln w="952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fa-IR"/>
            </a:p>
          </p:txBody>
        </p:sp>
      </p:grpSp>
      <p:sp>
        <p:nvSpPr>
          <p:cNvPr id="600074" name="Rectangle 10"/>
          <p:cNvSpPr>
            <a:spLocks noChangeArrowheads="1"/>
          </p:cNvSpPr>
          <p:nvPr/>
        </p:nvSpPr>
        <p:spPr bwMode="auto">
          <a:xfrm>
            <a:off x="76200" y="2971800"/>
            <a:ext cx="7696200" cy="3813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r" rtl="1">
              <a:defRPr>
                <a:solidFill>
                  <a:schemeClr val="tx1"/>
                </a:solidFill>
                <a:latin typeface="Arial" panose="020B0604020202020204" pitchFamily="34" charset="0"/>
                <a:cs typeface="Arial" panose="020B0604020202020204" pitchFamily="34" charset="0"/>
              </a:defRPr>
            </a:lvl1pPr>
            <a:lvl2pPr marL="914400" indent="-457200" algn="r" rtl="1">
              <a:defRPr>
                <a:solidFill>
                  <a:schemeClr val="tx1"/>
                </a:solidFill>
                <a:latin typeface="Arial" panose="020B0604020202020204" pitchFamily="34" charset="0"/>
                <a:cs typeface="Arial" panose="020B0604020202020204" pitchFamily="34" charset="0"/>
              </a:defRPr>
            </a:lvl2pPr>
            <a:lvl3pPr marL="1371600" indent="-457200" algn="r" rtl="1">
              <a:defRPr>
                <a:solidFill>
                  <a:schemeClr val="tx1"/>
                </a:solidFill>
                <a:latin typeface="Arial" panose="020B0604020202020204" pitchFamily="34" charset="0"/>
                <a:cs typeface="Arial" panose="020B0604020202020204" pitchFamily="34" charset="0"/>
              </a:defRPr>
            </a:lvl3pPr>
            <a:lvl4pPr marL="1828800" indent="-457200" algn="r" rtl="1">
              <a:defRPr>
                <a:solidFill>
                  <a:schemeClr val="tx1"/>
                </a:solidFill>
                <a:latin typeface="Arial" panose="020B0604020202020204" pitchFamily="34" charset="0"/>
                <a:cs typeface="Arial" panose="020B0604020202020204" pitchFamily="34" charset="0"/>
              </a:defRPr>
            </a:lvl4pPr>
            <a:lvl5pPr marL="2286000" indent="-457200" algn="r" rtl="1">
              <a:defRPr>
                <a:solidFill>
                  <a:schemeClr val="tx1"/>
                </a:solidFill>
                <a:latin typeface="Arial" panose="020B0604020202020204" pitchFamily="34" charset="0"/>
                <a:cs typeface="Arial" panose="020B0604020202020204" pitchFamily="34" charset="0"/>
              </a:defRPr>
            </a:lvl5pPr>
            <a:lvl6pPr marL="27432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spcBef>
                <a:spcPct val="50000"/>
              </a:spcBef>
              <a:buFont typeface="Wingdings" panose="05000000000000000000" pitchFamily="2" charset="2"/>
              <a:buChar char="ü"/>
            </a:pPr>
            <a:r>
              <a:rPr lang="ar-SA" altLang="fa-IR" b="1">
                <a:latin typeface="Times New Roman" panose="02020603050405020304" pitchFamily="18" charset="0"/>
                <a:cs typeface="Mitra" pitchFamily="2" charset="0"/>
              </a:rPr>
              <a:t>  نتيجه قياسي منطقي به هيچ وجه از محدوده مقدمات فراتر نمي‌رود</a:t>
            </a:r>
            <a:r>
              <a:rPr lang="ar-SA" altLang="fa-IR" sz="3600" b="1">
                <a:latin typeface="Times New Roman" panose="02020603050405020304" pitchFamily="18" charset="0"/>
                <a:cs typeface="Mitra" pitchFamily="2" charset="0"/>
              </a:rPr>
              <a:t> .</a:t>
            </a:r>
            <a:endParaRPr lang="ar-SA" altLang="fa-IR" b="1">
              <a:latin typeface="Times New Roman" panose="02020603050405020304" pitchFamily="18" charset="0"/>
              <a:cs typeface="Mitra" pitchFamily="2" charset="0"/>
            </a:endParaRPr>
          </a:p>
          <a:p>
            <a:pPr algn="just">
              <a:spcBef>
                <a:spcPct val="50000"/>
              </a:spcBef>
              <a:buFont typeface="Wingdings" panose="05000000000000000000" pitchFamily="2" charset="2"/>
              <a:buChar char="ü"/>
            </a:pPr>
            <a:r>
              <a:rPr lang="ar-SA" altLang="fa-IR" b="1">
                <a:latin typeface="Times New Roman" panose="02020603050405020304" pitchFamily="18" charset="0"/>
                <a:cs typeface="Mitra" pitchFamily="2" charset="0"/>
              </a:rPr>
              <a:t> صحت نتيجه مستقيماً به صحت مقدمات بستگي دارد. اطمينان از صحت مقدمات از اهميت خاصي برخوردار است</a:t>
            </a:r>
            <a:r>
              <a:rPr lang="ar-SA" altLang="fa-IR" sz="3600" b="1">
                <a:latin typeface="Times New Roman" panose="02020603050405020304" pitchFamily="18" charset="0"/>
                <a:cs typeface="Mitra" pitchFamily="2" charset="0"/>
              </a:rPr>
              <a:t> .</a:t>
            </a:r>
            <a:r>
              <a:rPr lang="ar-SA" altLang="fa-IR" b="1">
                <a:latin typeface="Times New Roman" panose="02020603050405020304" pitchFamily="18" charset="0"/>
                <a:cs typeface="Mitra" pitchFamily="2" charset="0"/>
              </a:rPr>
              <a:t> </a:t>
            </a:r>
          </a:p>
          <a:p>
            <a:pPr algn="just">
              <a:spcBef>
                <a:spcPct val="50000"/>
              </a:spcBef>
              <a:buFont typeface="Wingdings" panose="05000000000000000000" pitchFamily="2" charset="2"/>
              <a:buNone/>
            </a:pPr>
            <a:endParaRPr lang="ar-SA" altLang="fa-IR" sz="500" b="1">
              <a:latin typeface="Times New Roman" panose="02020603050405020304" pitchFamily="18" charset="0"/>
              <a:cs typeface="Mitra" pitchFamily="2" charset="0"/>
            </a:endParaRPr>
          </a:p>
          <a:p>
            <a:pPr algn="just">
              <a:spcBef>
                <a:spcPct val="50000"/>
              </a:spcBef>
              <a:buFont typeface="Wingdings" panose="05000000000000000000" pitchFamily="2" charset="2"/>
              <a:buChar char="ü"/>
            </a:pPr>
            <a:r>
              <a:rPr lang="ar-SA" altLang="fa-IR" sz="2700" b="1">
                <a:latin typeface="Times New Roman" panose="02020603050405020304" pitchFamily="18" charset="0"/>
                <a:cs typeface="Mitra" pitchFamily="2" charset="0"/>
              </a:rPr>
              <a:t>چون نتيجه فرآيند تحقيق علمي توليد و كشف دانش جديد است ، پس اين فرآيند نمي‌تواند صرفاً بر پايه استدلال قياسي بنا شود . </a:t>
            </a:r>
          </a:p>
        </p:txBody>
      </p:sp>
      <p:sp>
        <p:nvSpPr>
          <p:cNvPr id="600075" name="Rectangle 11"/>
          <p:cNvSpPr>
            <a:spLocks noChangeArrowheads="1"/>
          </p:cNvSpPr>
          <p:nvPr/>
        </p:nvSpPr>
        <p:spPr bwMode="auto">
          <a:xfrm>
            <a:off x="1616075" y="2362200"/>
            <a:ext cx="61563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a:r>
              <a:rPr lang="ar-SA" altLang="fa-IR" sz="3200" b="1" u="sng">
                <a:solidFill>
                  <a:srgbClr val="FFFF00"/>
                </a:solidFill>
                <a:latin typeface="Times New Roman" panose="02020603050405020304" pitchFamily="18" charset="0"/>
                <a:cs typeface="Titr" pitchFamily="2" charset="0"/>
              </a:rPr>
              <a:t>محدوديتهاي قياس</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 fill="hold" grpId="0" nodeType="afterEffect">
                                  <p:stCondLst>
                                    <p:cond delay="0"/>
                                  </p:stCondLst>
                                  <p:childTnLst>
                                    <p:set>
                                      <p:cBhvr>
                                        <p:cTn id="6" dur="1" fill="hold">
                                          <p:stCondLst>
                                            <p:cond delay="0"/>
                                          </p:stCondLst>
                                        </p:cTn>
                                        <p:tgtEl>
                                          <p:spTgt spid="600066"/>
                                        </p:tgtEl>
                                        <p:attrNameLst>
                                          <p:attrName>style.visibility</p:attrName>
                                        </p:attrNameLst>
                                      </p:cBhvr>
                                      <p:to>
                                        <p:strVal val="visible"/>
                                      </p:to>
                                    </p:set>
                                    <p:anim calcmode="lin" valueType="num">
                                      <p:cBhvr>
                                        <p:cTn id="7" dur="500" fill="hold"/>
                                        <p:tgtEl>
                                          <p:spTgt spid="600066"/>
                                        </p:tgtEl>
                                        <p:attrNameLst>
                                          <p:attrName>ppt_x</p:attrName>
                                        </p:attrNameLst>
                                      </p:cBhvr>
                                      <p:tavLst>
                                        <p:tav tm="0">
                                          <p:val>
                                            <p:strVal val="#ppt_x"/>
                                          </p:val>
                                        </p:tav>
                                        <p:tav tm="100000">
                                          <p:val>
                                            <p:strVal val="#ppt_x"/>
                                          </p:val>
                                        </p:tav>
                                      </p:tavLst>
                                    </p:anim>
                                    <p:anim calcmode="lin" valueType="num">
                                      <p:cBhvr>
                                        <p:cTn id="8" dur="500" fill="hold"/>
                                        <p:tgtEl>
                                          <p:spTgt spid="600066"/>
                                        </p:tgtEl>
                                        <p:attrNameLst>
                                          <p:attrName>ppt_y</p:attrName>
                                        </p:attrNameLst>
                                      </p:cBhvr>
                                      <p:tavLst>
                                        <p:tav tm="0">
                                          <p:val>
                                            <p:strVal val="#ppt_y-#ppt_h/2"/>
                                          </p:val>
                                        </p:tav>
                                        <p:tav tm="100000">
                                          <p:val>
                                            <p:strVal val="#ppt_y"/>
                                          </p:val>
                                        </p:tav>
                                      </p:tavLst>
                                    </p:anim>
                                    <p:anim calcmode="lin" valueType="num">
                                      <p:cBhvr>
                                        <p:cTn id="9" dur="500" fill="hold"/>
                                        <p:tgtEl>
                                          <p:spTgt spid="600066"/>
                                        </p:tgtEl>
                                        <p:attrNameLst>
                                          <p:attrName>ppt_w</p:attrName>
                                        </p:attrNameLst>
                                      </p:cBhvr>
                                      <p:tavLst>
                                        <p:tav tm="0">
                                          <p:val>
                                            <p:strVal val="#ppt_w"/>
                                          </p:val>
                                        </p:tav>
                                        <p:tav tm="100000">
                                          <p:val>
                                            <p:strVal val="#ppt_w"/>
                                          </p:val>
                                        </p:tav>
                                      </p:tavLst>
                                    </p:anim>
                                    <p:anim calcmode="lin" valueType="num">
                                      <p:cBhvr>
                                        <p:cTn id="10" dur="500" fill="hold"/>
                                        <p:tgtEl>
                                          <p:spTgt spid="600066"/>
                                        </p:tgtEl>
                                        <p:attrNameLst>
                                          <p:attrName>ppt_h</p:attrName>
                                        </p:attrNameLst>
                                      </p:cBhvr>
                                      <p:tavLst>
                                        <p:tav tm="0">
                                          <p:val>
                                            <p:fltVal val="0"/>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3" presetClass="entr" presetSubtype="16" fill="hold" nodeType="clickEffect">
                                  <p:stCondLst>
                                    <p:cond delay="0"/>
                                  </p:stCondLst>
                                  <p:childTnLst>
                                    <p:set>
                                      <p:cBhvr>
                                        <p:cTn id="14" dur="1" fill="hold">
                                          <p:stCondLst>
                                            <p:cond delay="0"/>
                                          </p:stCondLst>
                                        </p:cTn>
                                        <p:tgtEl>
                                          <p:spTgt spid="600067"/>
                                        </p:tgtEl>
                                        <p:attrNameLst>
                                          <p:attrName>style.visibility</p:attrName>
                                        </p:attrNameLst>
                                      </p:cBhvr>
                                      <p:to>
                                        <p:strVal val="visible"/>
                                      </p:to>
                                    </p:set>
                                    <p:anim calcmode="lin" valueType="num">
                                      <p:cBhvr>
                                        <p:cTn id="15" dur="500" fill="hold"/>
                                        <p:tgtEl>
                                          <p:spTgt spid="600067"/>
                                        </p:tgtEl>
                                        <p:attrNameLst>
                                          <p:attrName>ppt_w</p:attrName>
                                        </p:attrNameLst>
                                      </p:cBhvr>
                                      <p:tavLst>
                                        <p:tav tm="0">
                                          <p:val>
                                            <p:fltVal val="0"/>
                                          </p:val>
                                        </p:tav>
                                        <p:tav tm="100000">
                                          <p:val>
                                            <p:strVal val="#ppt_w"/>
                                          </p:val>
                                        </p:tav>
                                      </p:tavLst>
                                    </p:anim>
                                    <p:anim calcmode="lin" valueType="num">
                                      <p:cBhvr>
                                        <p:cTn id="16" dur="500" fill="hold"/>
                                        <p:tgtEl>
                                          <p:spTgt spid="600067"/>
                                        </p:tgtEl>
                                        <p:attrNameLst>
                                          <p:attrName>ppt_h</p:attrName>
                                        </p:attrNameLst>
                                      </p:cBhvr>
                                      <p:tavLst>
                                        <p:tav tm="0">
                                          <p:val>
                                            <p:fltVal val="0"/>
                                          </p:val>
                                        </p:tav>
                                        <p:tav tm="100000">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17" presetClass="entr" presetSubtype="1" fill="hold" grpId="0" nodeType="clickEffect">
                                  <p:stCondLst>
                                    <p:cond delay="0"/>
                                  </p:stCondLst>
                                  <p:childTnLst>
                                    <p:set>
                                      <p:cBhvr>
                                        <p:cTn id="20" dur="1" fill="hold">
                                          <p:stCondLst>
                                            <p:cond delay="0"/>
                                          </p:stCondLst>
                                        </p:cTn>
                                        <p:tgtEl>
                                          <p:spTgt spid="600075"/>
                                        </p:tgtEl>
                                        <p:attrNameLst>
                                          <p:attrName>style.visibility</p:attrName>
                                        </p:attrNameLst>
                                      </p:cBhvr>
                                      <p:to>
                                        <p:strVal val="visible"/>
                                      </p:to>
                                    </p:set>
                                    <p:anim calcmode="lin" valueType="num">
                                      <p:cBhvr>
                                        <p:cTn id="21" dur="500" fill="hold"/>
                                        <p:tgtEl>
                                          <p:spTgt spid="600075"/>
                                        </p:tgtEl>
                                        <p:attrNameLst>
                                          <p:attrName>ppt_x</p:attrName>
                                        </p:attrNameLst>
                                      </p:cBhvr>
                                      <p:tavLst>
                                        <p:tav tm="0">
                                          <p:val>
                                            <p:strVal val="#ppt_x"/>
                                          </p:val>
                                        </p:tav>
                                        <p:tav tm="100000">
                                          <p:val>
                                            <p:strVal val="#ppt_x"/>
                                          </p:val>
                                        </p:tav>
                                      </p:tavLst>
                                    </p:anim>
                                    <p:anim calcmode="lin" valueType="num">
                                      <p:cBhvr>
                                        <p:cTn id="22" dur="500" fill="hold"/>
                                        <p:tgtEl>
                                          <p:spTgt spid="600075"/>
                                        </p:tgtEl>
                                        <p:attrNameLst>
                                          <p:attrName>ppt_y</p:attrName>
                                        </p:attrNameLst>
                                      </p:cBhvr>
                                      <p:tavLst>
                                        <p:tav tm="0">
                                          <p:val>
                                            <p:strVal val="#ppt_y-#ppt_h/2"/>
                                          </p:val>
                                        </p:tav>
                                        <p:tav tm="100000">
                                          <p:val>
                                            <p:strVal val="#ppt_y"/>
                                          </p:val>
                                        </p:tav>
                                      </p:tavLst>
                                    </p:anim>
                                    <p:anim calcmode="lin" valueType="num">
                                      <p:cBhvr>
                                        <p:cTn id="23" dur="500" fill="hold"/>
                                        <p:tgtEl>
                                          <p:spTgt spid="600075"/>
                                        </p:tgtEl>
                                        <p:attrNameLst>
                                          <p:attrName>ppt_w</p:attrName>
                                        </p:attrNameLst>
                                      </p:cBhvr>
                                      <p:tavLst>
                                        <p:tav tm="0">
                                          <p:val>
                                            <p:strVal val="#ppt_w"/>
                                          </p:val>
                                        </p:tav>
                                        <p:tav tm="100000">
                                          <p:val>
                                            <p:strVal val="#ppt_w"/>
                                          </p:val>
                                        </p:tav>
                                      </p:tavLst>
                                    </p:anim>
                                    <p:anim calcmode="lin" valueType="num">
                                      <p:cBhvr>
                                        <p:cTn id="24" dur="500" fill="hold"/>
                                        <p:tgtEl>
                                          <p:spTgt spid="600075"/>
                                        </p:tgtEl>
                                        <p:attrNameLst>
                                          <p:attrName>ppt_h</p:attrName>
                                        </p:attrNameLst>
                                      </p:cBhvr>
                                      <p:tavLst>
                                        <p:tav tm="0">
                                          <p:val>
                                            <p:fltVal val="0"/>
                                          </p:val>
                                        </p:tav>
                                        <p:tav tm="100000">
                                          <p:val>
                                            <p:strVal val="#ppt_h"/>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7" presetClass="entr" presetSubtype="1" fill="hold" grpId="0" nodeType="clickEffect">
                                  <p:stCondLst>
                                    <p:cond delay="0"/>
                                  </p:stCondLst>
                                  <p:childTnLst>
                                    <p:set>
                                      <p:cBhvr>
                                        <p:cTn id="28" dur="1" fill="hold">
                                          <p:stCondLst>
                                            <p:cond delay="0"/>
                                          </p:stCondLst>
                                        </p:cTn>
                                        <p:tgtEl>
                                          <p:spTgt spid="600074">
                                            <p:txEl>
                                              <p:pRg st="0" end="0"/>
                                            </p:txEl>
                                          </p:spTgt>
                                        </p:tgtEl>
                                        <p:attrNameLst>
                                          <p:attrName>style.visibility</p:attrName>
                                        </p:attrNameLst>
                                      </p:cBhvr>
                                      <p:to>
                                        <p:strVal val="visible"/>
                                      </p:to>
                                    </p:set>
                                    <p:anim calcmode="lin" valueType="num">
                                      <p:cBhvr>
                                        <p:cTn id="29" dur="500" fill="hold"/>
                                        <p:tgtEl>
                                          <p:spTgt spid="600074">
                                            <p:txEl>
                                              <p:pRg st="0" end="0"/>
                                            </p:txEl>
                                          </p:spTgt>
                                        </p:tgtEl>
                                        <p:attrNameLst>
                                          <p:attrName>ppt_x</p:attrName>
                                        </p:attrNameLst>
                                      </p:cBhvr>
                                      <p:tavLst>
                                        <p:tav tm="0">
                                          <p:val>
                                            <p:strVal val="#ppt_x"/>
                                          </p:val>
                                        </p:tav>
                                        <p:tav tm="100000">
                                          <p:val>
                                            <p:strVal val="#ppt_x"/>
                                          </p:val>
                                        </p:tav>
                                      </p:tavLst>
                                    </p:anim>
                                    <p:anim calcmode="lin" valueType="num">
                                      <p:cBhvr>
                                        <p:cTn id="30" dur="500" fill="hold"/>
                                        <p:tgtEl>
                                          <p:spTgt spid="600074">
                                            <p:txEl>
                                              <p:pRg st="0" end="0"/>
                                            </p:txEl>
                                          </p:spTgt>
                                        </p:tgtEl>
                                        <p:attrNameLst>
                                          <p:attrName>ppt_y</p:attrName>
                                        </p:attrNameLst>
                                      </p:cBhvr>
                                      <p:tavLst>
                                        <p:tav tm="0">
                                          <p:val>
                                            <p:strVal val="#ppt_y-#ppt_h/2"/>
                                          </p:val>
                                        </p:tav>
                                        <p:tav tm="100000">
                                          <p:val>
                                            <p:strVal val="#ppt_y"/>
                                          </p:val>
                                        </p:tav>
                                      </p:tavLst>
                                    </p:anim>
                                    <p:anim calcmode="lin" valueType="num">
                                      <p:cBhvr>
                                        <p:cTn id="31" dur="500" fill="hold"/>
                                        <p:tgtEl>
                                          <p:spTgt spid="600074">
                                            <p:txEl>
                                              <p:pRg st="0" end="0"/>
                                            </p:txEl>
                                          </p:spTgt>
                                        </p:tgtEl>
                                        <p:attrNameLst>
                                          <p:attrName>ppt_w</p:attrName>
                                        </p:attrNameLst>
                                      </p:cBhvr>
                                      <p:tavLst>
                                        <p:tav tm="0">
                                          <p:val>
                                            <p:strVal val="#ppt_w"/>
                                          </p:val>
                                        </p:tav>
                                        <p:tav tm="100000">
                                          <p:val>
                                            <p:strVal val="#ppt_w"/>
                                          </p:val>
                                        </p:tav>
                                      </p:tavLst>
                                    </p:anim>
                                    <p:anim calcmode="lin" valueType="num">
                                      <p:cBhvr>
                                        <p:cTn id="32" dur="500" fill="hold"/>
                                        <p:tgtEl>
                                          <p:spTgt spid="60007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17" presetClass="entr" presetSubtype="1" fill="hold" grpId="0" nodeType="clickEffect">
                                  <p:stCondLst>
                                    <p:cond delay="0"/>
                                  </p:stCondLst>
                                  <p:childTnLst>
                                    <p:set>
                                      <p:cBhvr>
                                        <p:cTn id="36" dur="1" fill="hold">
                                          <p:stCondLst>
                                            <p:cond delay="0"/>
                                          </p:stCondLst>
                                        </p:cTn>
                                        <p:tgtEl>
                                          <p:spTgt spid="600074">
                                            <p:txEl>
                                              <p:pRg st="1" end="1"/>
                                            </p:txEl>
                                          </p:spTgt>
                                        </p:tgtEl>
                                        <p:attrNameLst>
                                          <p:attrName>style.visibility</p:attrName>
                                        </p:attrNameLst>
                                      </p:cBhvr>
                                      <p:to>
                                        <p:strVal val="visible"/>
                                      </p:to>
                                    </p:set>
                                    <p:anim calcmode="lin" valueType="num">
                                      <p:cBhvr>
                                        <p:cTn id="37" dur="500" fill="hold"/>
                                        <p:tgtEl>
                                          <p:spTgt spid="600074">
                                            <p:txEl>
                                              <p:pRg st="1" end="1"/>
                                            </p:txEl>
                                          </p:spTgt>
                                        </p:tgtEl>
                                        <p:attrNameLst>
                                          <p:attrName>ppt_x</p:attrName>
                                        </p:attrNameLst>
                                      </p:cBhvr>
                                      <p:tavLst>
                                        <p:tav tm="0">
                                          <p:val>
                                            <p:strVal val="#ppt_x"/>
                                          </p:val>
                                        </p:tav>
                                        <p:tav tm="100000">
                                          <p:val>
                                            <p:strVal val="#ppt_x"/>
                                          </p:val>
                                        </p:tav>
                                      </p:tavLst>
                                    </p:anim>
                                    <p:anim calcmode="lin" valueType="num">
                                      <p:cBhvr>
                                        <p:cTn id="38" dur="500" fill="hold"/>
                                        <p:tgtEl>
                                          <p:spTgt spid="600074">
                                            <p:txEl>
                                              <p:pRg st="1" end="1"/>
                                            </p:txEl>
                                          </p:spTgt>
                                        </p:tgtEl>
                                        <p:attrNameLst>
                                          <p:attrName>ppt_y</p:attrName>
                                        </p:attrNameLst>
                                      </p:cBhvr>
                                      <p:tavLst>
                                        <p:tav tm="0">
                                          <p:val>
                                            <p:strVal val="#ppt_y-#ppt_h/2"/>
                                          </p:val>
                                        </p:tav>
                                        <p:tav tm="100000">
                                          <p:val>
                                            <p:strVal val="#ppt_y"/>
                                          </p:val>
                                        </p:tav>
                                      </p:tavLst>
                                    </p:anim>
                                    <p:anim calcmode="lin" valueType="num">
                                      <p:cBhvr>
                                        <p:cTn id="39" dur="500" fill="hold"/>
                                        <p:tgtEl>
                                          <p:spTgt spid="600074">
                                            <p:txEl>
                                              <p:pRg st="1" end="1"/>
                                            </p:txEl>
                                          </p:spTgt>
                                        </p:tgtEl>
                                        <p:attrNameLst>
                                          <p:attrName>ppt_w</p:attrName>
                                        </p:attrNameLst>
                                      </p:cBhvr>
                                      <p:tavLst>
                                        <p:tav tm="0">
                                          <p:val>
                                            <p:strVal val="#ppt_w"/>
                                          </p:val>
                                        </p:tav>
                                        <p:tav tm="100000">
                                          <p:val>
                                            <p:strVal val="#ppt_w"/>
                                          </p:val>
                                        </p:tav>
                                      </p:tavLst>
                                    </p:anim>
                                    <p:anim calcmode="lin" valueType="num">
                                      <p:cBhvr>
                                        <p:cTn id="40" dur="500" fill="hold"/>
                                        <p:tgtEl>
                                          <p:spTgt spid="600074">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17" presetClass="entr" presetSubtype="1" fill="hold" grpId="0" nodeType="clickEffect">
                                  <p:stCondLst>
                                    <p:cond delay="0"/>
                                  </p:stCondLst>
                                  <p:childTnLst>
                                    <p:set>
                                      <p:cBhvr>
                                        <p:cTn id="44" dur="1" fill="hold">
                                          <p:stCondLst>
                                            <p:cond delay="0"/>
                                          </p:stCondLst>
                                        </p:cTn>
                                        <p:tgtEl>
                                          <p:spTgt spid="600074">
                                            <p:txEl>
                                              <p:pRg st="3" end="3"/>
                                            </p:txEl>
                                          </p:spTgt>
                                        </p:tgtEl>
                                        <p:attrNameLst>
                                          <p:attrName>style.visibility</p:attrName>
                                        </p:attrNameLst>
                                      </p:cBhvr>
                                      <p:to>
                                        <p:strVal val="visible"/>
                                      </p:to>
                                    </p:set>
                                    <p:anim calcmode="lin" valueType="num">
                                      <p:cBhvr>
                                        <p:cTn id="45" dur="500" fill="hold"/>
                                        <p:tgtEl>
                                          <p:spTgt spid="600074">
                                            <p:txEl>
                                              <p:pRg st="3" end="3"/>
                                            </p:txEl>
                                          </p:spTgt>
                                        </p:tgtEl>
                                        <p:attrNameLst>
                                          <p:attrName>ppt_x</p:attrName>
                                        </p:attrNameLst>
                                      </p:cBhvr>
                                      <p:tavLst>
                                        <p:tav tm="0">
                                          <p:val>
                                            <p:strVal val="#ppt_x"/>
                                          </p:val>
                                        </p:tav>
                                        <p:tav tm="100000">
                                          <p:val>
                                            <p:strVal val="#ppt_x"/>
                                          </p:val>
                                        </p:tav>
                                      </p:tavLst>
                                    </p:anim>
                                    <p:anim calcmode="lin" valueType="num">
                                      <p:cBhvr>
                                        <p:cTn id="46" dur="500" fill="hold"/>
                                        <p:tgtEl>
                                          <p:spTgt spid="600074">
                                            <p:txEl>
                                              <p:pRg st="3" end="3"/>
                                            </p:txEl>
                                          </p:spTgt>
                                        </p:tgtEl>
                                        <p:attrNameLst>
                                          <p:attrName>ppt_y</p:attrName>
                                        </p:attrNameLst>
                                      </p:cBhvr>
                                      <p:tavLst>
                                        <p:tav tm="0">
                                          <p:val>
                                            <p:strVal val="#ppt_y-#ppt_h/2"/>
                                          </p:val>
                                        </p:tav>
                                        <p:tav tm="100000">
                                          <p:val>
                                            <p:strVal val="#ppt_y"/>
                                          </p:val>
                                        </p:tav>
                                      </p:tavLst>
                                    </p:anim>
                                    <p:anim calcmode="lin" valueType="num">
                                      <p:cBhvr>
                                        <p:cTn id="47" dur="500" fill="hold"/>
                                        <p:tgtEl>
                                          <p:spTgt spid="600074">
                                            <p:txEl>
                                              <p:pRg st="3" end="3"/>
                                            </p:txEl>
                                          </p:spTgt>
                                        </p:tgtEl>
                                        <p:attrNameLst>
                                          <p:attrName>ppt_w</p:attrName>
                                        </p:attrNameLst>
                                      </p:cBhvr>
                                      <p:tavLst>
                                        <p:tav tm="0">
                                          <p:val>
                                            <p:strVal val="#ppt_w"/>
                                          </p:val>
                                        </p:tav>
                                        <p:tav tm="100000">
                                          <p:val>
                                            <p:strVal val="#ppt_w"/>
                                          </p:val>
                                        </p:tav>
                                      </p:tavLst>
                                    </p:anim>
                                    <p:anim calcmode="lin" valueType="num">
                                      <p:cBhvr>
                                        <p:cTn id="48" dur="500" fill="hold"/>
                                        <p:tgtEl>
                                          <p:spTgt spid="600074">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0066" grpId="0" autoUpdateAnimBg="0"/>
      <p:bldP spid="600074" grpId="0" build="p" autoUpdateAnimBg="0"/>
      <p:bldP spid="600075"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2"/>
          <p:cNvSpPr>
            <a:spLocks noGrp="1"/>
          </p:cNvSpPr>
          <p:nvPr>
            <p:ph type="ftr" sz="quarter" idx="11"/>
          </p:nvPr>
        </p:nvSpPr>
        <p:spPr/>
        <p:txBody>
          <a:bodyPr/>
          <a:lstStyle/>
          <a:p>
            <a:r>
              <a:rPr lang="en-US" altLang="fa-IR" smtClean="0"/>
              <a:t>www.Prozheha.ir</a:t>
            </a:r>
            <a:endParaRPr lang="en-US" altLang="fa-IR"/>
          </a:p>
        </p:txBody>
      </p:sp>
      <p:sp>
        <p:nvSpPr>
          <p:cNvPr id="12" name="Slide Number Placeholder 3"/>
          <p:cNvSpPr>
            <a:spLocks noGrp="1"/>
          </p:cNvSpPr>
          <p:nvPr>
            <p:ph type="sldNum" sz="quarter" idx="12"/>
          </p:nvPr>
        </p:nvSpPr>
        <p:spPr/>
        <p:txBody>
          <a:bodyPr/>
          <a:lstStyle/>
          <a:p>
            <a:fld id="{CD96335D-A9E2-409F-9ABF-B6E3C82E7B9C}" type="slidenum">
              <a:rPr lang="fa-IR" altLang="fa-IR"/>
              <a:pPr/>
              <a:t>25</a:t>
            </a:fld>
            <a:endParaRPr lang="en-US" altLang="fa-IR"/>
          </a:p>
        </p:txBody>
      </p:sp>
      <p:sp>
        <p:nvSpPr>
          <p:cNvPr id="601090" name="Rectangle 2"/>
          <p:cNvSpPr>
            <a:spLocks noChangeArrowheads="1"/>
          </p:cNvSpPr>
          <p:nvPr/>
        </p:nvSpPr>
        <p:spPr bwMode="auto">
          <a:xfrm>
            <a:off x="228600" y="914400"/>
            <a:ext cx="7315200" cy="273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r" rtl="1">
              <a:defRPr>
                <a:solidFill>
                  <a:schemeClr val="tx1"/>
                </a:solidFill>
                <a:latin typeface="Arial" panose="020B0604020202020204" pitchFamily="34" charset="0"/>
                <a:cs typeface="Arial" panose="020B0604020202020204" pitchFamily="34" charset="0"/>
              </a:defRPr>
            </a:lvl1pPr>
            <a:lvl2pPr marL="914400" indent="-457200" algn="r" rtl="1">
              <a:defRPr>
                <a:solidFill>
                  <a:schemeClr val="tx1"/>
                </a:solidFill>
                <a:latin typeface="Arial" panose="020B0604020202020204" pitchFamily="34" charset="0"/>
                <a:cs typeface="Arial" panose="020B0604020202020204" pitchFamily="34" charset="0"/>
              </a:defRPr>
            </a:lvl2pPr>
            <a:lvl3pPr marL="1371600" indent="-457200" algn="r" rtl="1">
              <a:defRPr>
                <a:solidFill>
                  <a:schemeClr val="tx1"/>
                </a:solidFill>
                <a:latin typeface="Arial" panose="020B0604020202020204" pitchFamily="34" charset="0"/>
                <a:cs typeface="Arial" panose="020B0604020202020204" pitchFamily="34" charset="0"/>
              </a:defRPr>
            </a:lvl3pPr>
            <a:lvl4pPr marL="1828800" indent="-457200" algn="r" rtl="1">
              <a:defRPr>
                <a:solidFill>
                  <a:schemeClr val="tx1"/>
                </a:solidFill>
                <a:latin typeface="Arial" panose="020B0604020202020204" pitchFamily="34" charset="0"/>
                <a:cs typeface="Arial" panose="020B0604020202020204" pitchFamily="34" charset="0"/>
              </a:defRPr>
            </a:lvl4pPr>
            <a:lvl5pPr marL="2286000" indent="-457200" algn="r" rtl="1">
              <a:defRPr>
                <a:solidFill>
                  <a:schemeClr val="tx1"/>
                </a:solidFill>
                <a:latin typeface="Arial" panose="020B0604020202020204" pitchFamily="34" charset="0"/>
                <a:cs typeface="Arial" panose="020B0604020202020204" pitchFamily="34" charset="0"/>
              </a:defRPr>
            </a:lvl5pPr>
            <a:lvl6pPr marL="27432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spcBef>
                <a:spcPct val="50000"/>
              </a:spcBef>
              <a:buFont typeface="Wingdings" panose="05000000000000000000" pitchFamily="2" charset="2"/>
              <a:buChar char="ü"/>
            </a:pPr>
            <a:r>
              <a:rPr lang="ar-SA" altLang="fa-IR" b="1">
                <a:latin typeface="Times New Roman" panose="02020603050405020304" pitchFamily="18" charset="0"/>
                <a:cs typeface="Mitra" pitchFamily="2" charset="0"/>
              </a:rPr>
              <a:t> استقراء در لغت به معناي جستجو كردن و كنجكاوي كردن است .</a:t>
            </a:r>
          </a:p>
          <a:p>
            <a:pPr algn="just">
              <a:spcBef>
                <a:spcPct val="50000"/>
              </a:spcBef>
              <a:buFont typeface="Wingdings" panose="05000000000000000000" pitchFamily="2" charset="2"/>
              <a:buChar char="ü"/>
            </a:pPr>
            <a:endParaRPr lang="ar-SA" altLang="fa-IR" sz="1000" b="1">
              <a:latin typeface="Times New Roman" panose="02020603050405020304" pitchFamily="18" charset="0"/>
              <a:cs typeface="Mitra" pitchFamily="2" charset="0"/>
            </a:endParaRPr>
          </a:p>
          <a:p>
            <a:pPr algn="just">
              <a:spcBef>
                <a:spcPct val="50000"/>
              </a:spcBef>
              <a:buFont typeface="Wingdings" panose="05000000000000000000" pitchFamily="2" charset="2"/>
              <a:buChar char="ü"/>
            </a:pPr>
            <a:r>
              <a:rPr lang="ar-SA" altLang="fa-IR" b="1">
                <a:latin typeface="Times New Roman" panose="02020603050405020304" pitchFamily="18" charset="0"/>
                <a:cs typeface="Mitra" pitchFamily="2" charset="0"/>
              </a:rPr>
              <a:t> استدلال استقرايي يعني رسيدن ذهن از جزء به كل</a:t>
            </a:r>
            <a:endParaRPr lang="en-US" altLang="fa-IR" b="1">
              <a:latin typeface="Times New Roman" panose="02020603050405020304" pitchFamily="18" charset="0"/>
              <a:cs typeface="Mitra" pitchFamily="2" charset="0"/>
            </a:endParaRPr>
          </a:p>
          <a:p>
            <a:pPr algn="just">
              <a:spcBef>
                <a:spcPct val="50000"/>
              </a:spcBef>
              <a:buFont typeface="Wingdings" panose="05000000000000000000" pitchFamily="2" charset="2"/>
              <a:buChar char="ü"/>
            </a:pPr>
            <a:endParaRPr lang="ar-SA" altLang="fa-IR" sz="1200" b="1">
              <a:latin typeface="Times New Roman" panose="02020603050405020304" pitchFamily="18" charset="0"/>
              <a:cs typeface="Mitra" pitchFamily="2" charset="0"/>
            </a:endParaRPr>
          </a:p>
          <a:p>
            <a:pPr algn="just">
              <a:spcBef>
                <a:spcPct val="50000"/>
              </a:spcBef>
              <a:buFont typeface="Wingdings" panose="05000000000000000000" pitchFamily="2" charset="2"/>
              <a:buChar char="ü"/>
            </a:pPr>
            <a:r>
              <a:rPr lang="ar-SA" altLang="fa-IR" b="1">
                <a:latin typeface="Times New Roman" panose="02020603050405020304" pitchFamily="18" charset="0"/>
                <a:cs typeface="Mitra" pitchFamily="2" charset="0"/>
              </a:rPr>
              <a:t> بررسي اجزاء يك قضيه و رسيدن به يك حكم كلي </a:t>
            </a:r>
          </a:p>
        </p:txBody>
      </p:sp>
      <p:sp>
        <p:nvSpPr>
          <p:cNvPr id="601091" name="Rectangle 3"/>
          <p:cNvSpPr>
            <a:spLocks noChangeArrowheads="1"/>
          </p:cNvSpPr>
          <p:nvPr/>
        </p:nvSpPr>
        <p:spPr bwMode="auto">
          <a:xfrm>
            <a:off x="2743200" y="228600"/>
            <a:ext cx="525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a:r>
              <a:rPr lang="ar-SA" altLang="fa-IR" sz="3200" b="1" u="sng">
                <a:solidFill>
                  <a:srgbClr val="FFFF00"/>
                </a:solidFill>
                <a:latin typeface="Times New Roman" panose="02020603050405020304" pitchFamily="18" charset="0"/>
                <a:cs typeface="Titr" pitchFamily="2" charset="0"/>
              </a:rPr>
              <a:t>ب) روش استقرايي </a:t>
            </a:r>
          </a:p>
        </p:txBody>
      </p:sp>
      <p:sp>
        <p:nvSpPr>
          <p:cNvPr id="601092" name="Rectangle 4"/>
          <p:cNvSpPr>
            <a:spLocks noChangeArrowheads="1"/>
          </p:cNvSpPr>
          <p:nvPr/>
        </p:nvSpPr>
        <p:spPr bwMode="auto">
          <a:xfrm>
            <a:off x="1981200" y="4068763"/>
            <a:ext cx="57912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a:r>
              <a:rPr lang="ar-SA" altLang="fa-IR" sz="3200" b="1" u="sng">
                <a:solidFill>
                  <a:srgbClr val="FFFF00"/>
                </a:solidFill>
                <a:latin typeface="Times New Roman" panose="02020603050405020304" pitchFamily="18" charset="0"/>
                <a:cs typeface="Titr" pitchFamily="2" charset="0"/>
              </a:rPr>
              <a:t>انواع استقراء </a:t>
            </a:r>
          </a:p>
        </p:txBody>
      </p:sp>
      <p:grpSp>
        <p:nvGrpSpPr>
          <p:cNvPr id="601093" name="Group 5"/>
          <p:cNvGrpSpPr>
            <a:grpSpLocks/>
          </p:cNvGrpSpPr>
          <p:nvPr/>
        </p:nvGrpSpPr>
        <p:grpSpPr bwMode="auto">
          <a:xfrm>
            <a:off x="381000" y="5029200"/>
            <a:ext cx="7239000" cy="457200"/>
            <a:chOff x="240" y="3168"/>
            <a:chExt cx="4560" cy="288"/>
          </a:xfrm>
        </p:grpSpPr>
        <p:sp>
          <p:nvSpPr>
            <p:cNvPr id="601094" name="Rectangle 6"/>
            <p:cNvSpPr>
              <a:spLocks noChangeArrowheads="1"/>
            </p:cNvSpPr>
            <p:nvPr/>
          </p:nvSpPr>
          <p:spPr bwMode="auto">
            <a:xfrm>
              <a:off x="240" y="3168"/>
              <a:ext cx="456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a:r>
                <a:rPr lang="ar-SA" altLang="fa-IR" sz="2400" b="1">
                  <a:latin typeface="Times New Roman" panose="02020603050405020304" pitchFamily="18" charset="0"/>
                  <a:cs typeface="Titr" pitchFamily="2" charset="0"/>
                </a:rPr>
                <a:t>استقراء تام 		      بررسي كليه اعضاء يك مجموعه </a:t>
              </a:r>
              <a:endParaRPr lang="ar-SA" altLang="fa-IR" sz="2400" b="1">
                <a:latin typeface="Times New Roman" panose="02020603050405020304" pitchFamily="18" charset="0"/>
                <a:cs typeface="Times New Roman" panose="02020603050405020304" pitchFamily="18" charset="0"/>
              </a:endParaRPr>
            </a:p>
          </p:txBody>
        </p:sp>
        <p:sp>
          <p:nvSpPr>
            <p:cNvPr id="601095" name="Line 7"/>
            <p:cNvSpPr>
              <a:spLocks noChangeShapeType="1"/>
            </p:cNvSpPr>
            <p:nvPr/>
          </p:nvSpPr>
          <p:spPr bwMode="auto">
            <a:xfrm flipH="1">
              <a:off x="2880" y="3360"/>
              <a:ext cx="864" cy="0"/>
            </a:xfrm>
            <a:prstGeom prst="line">
              <a:avLst/>
            </a:prstGeom>
            <a:noFill/>
            <a:ln w="381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a-IR"/>
            </a:p>
          </p:txBody>
        </p:sp>
      </p:grpSp>
      <p:grpSp>
        <p:nvGrpSpPr>
          <p:cNvPr id="601096" name="Group 8"/>
          <p:cNvGrpSpPr>
            <a:grpSpLocks/>
          </p:cNvGrpSpPr>
          <p:nvPr/>
        </p:nvGrpSpPr>
        <p:grpSpPr bwMode="auto">
          <a:xfrm>
            <a:off x="381000" y="5867400"/>
            <a:ext cx="7239000" cy="822325"/>
            <a:chOff x="240" y="3696"/>
            <a:chExt cx="4560" cy="518"/>
          </a:xfrm>
        </p:grpSpPr>
        <p:sp>
          <p:nvSpPr>
            <p:cNvPr id="601097" name="Rectangle 9"/>
            <p:cNvSpPr>
              <a:spLocks noChangeArrowheads="1"/>
            </p:cNvSpPr>
            <p:nvPr/>
          </p:nvSpPr>
          <p:spPr bwMode="auto">
            <a:xfrm>
              <a:off x="240" y="3696"/>
              <a:ext cx="4560"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rtl="1"/>
              <a:r>
                <a:rPr lang="ar-SA" altLang="fa-IR" sz="2400" b="1">
                  <a:latin typeface="Times New Roman" panose="02020603050405020304" pitchFamily="18" charset="0"/>
                  <a:cs typeface="Titr" pitchFamily="2" charset="0"/>
                </a:rPr>
                <a:t>استقراء ناقص 	                     بررسي گروهي از اعضاء يك</a:t>
              </a:r>
              <a:r>
                <a:rPr lang="en-US" altLang="fa-IR" sz="2400" b="1">
                  <a:latin typeface="Times New Roman" panose="02020603050405020304" pitchFamily="18" charset="0"/>
                  <a:cs typeface="Titr" pitchFamily="2" charset="0"/>
                </a:rPr>
                <a:t> </a:t>
              </a:r>
              <a:r>
                <a:rPr lang="ar-SA" altLang="fa-IR" sz="2400" b="1">
                  <a:latin typeface="Times New Roman" panose="02020603050405020304" pitchFamily="18" charset="0"/>
                  <a:cs typeface="Titr" pitchFamily="2" charset="0"/>
                </a:rPr>
                <a:t>مجموعه</a:t>
              </a:r>
              <a:r>
                <a:rPr lang="en-US" altLang="fa-IR" sz="2400" b="1">
                  <a:latin typeface="Times New Roman" panose="02020603050405020304" pitchFamily="18" charset="0"/>
                  <a:cs typeface="Titr" pitchFamily="2" charset="0"/>
                </a:rPr>
                <a:t> </a:t>
              </a:r>
              <a:endParaRPr lang="fa-IR" altLang="fa-IR" sz="2400" b="1">
                <a:latin typeface="Times New Roman" panose="02020603050405020304" pitchFamily="18" charset="0"/>
                <a:cs typeface="Titr" pitchFamily="2" charset="0"/>
              </a:endParaRPr>
            </a:p>
          </p:txBody>
        </p:sp>
        <p:sp>
          <p:nvSpPr>
            <p:cNvPr id="601098" name="Line 10"/>
            <p:cNvSpPr>
              <a:spLocks noChangeShapeType="1"/>
            </p:cNvSpPr>
            <p:nvPr/>
          </p:nvSpPr>
          <p:spPr bwMode="auto">
            <a:xfrm flipH="1">
              <a:off x="2880" y="3830"/>
              <a:ext cx="864" cy="0"/>
            </a:xfrm>
            <a:prstGeom prst="line">
              <a:avLst/>
            </a:prstGeom>
            <a:noFill/>
            <a:ln w="381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a-IR"/>
            </a:p>
          </p:txBody>
        </p:sp>
      </p:gr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5" fill="hold" grpId="0" nodeType="afterEffect">
                                  <p:stCondLst>
                                    <p:cond delay="0"/>
                                  </p:stCondLst>
                                  <p:childTnLst>
                                    <p:set>
                                      <p:cBhvr>
                                        <p:cTn id="6" dur="1" fill="hold">
                                          <p:stCondLst>
                                            <p:cond delay="0"/>
                                          </p:stCondLst>
                                        </p:cTn>
                                        <p:tgtEl>
                                          <p:spTgt spid="601091"/>
                                        </p:tgtEl>
                                        <p:attrNameLst>
                                          <p:attrName>style.visibility</p:attrName>
                                        </p:attrNameLst>
                                      </p:cBhvr>
                                      <p:to>
                                        <p:strVal val="visible"/>
                                      </p:to>
                                    </p:set>
                                    <p:animEffect transition="in" filter="blinds(vertical)">
                                      <p:cBhvr>
                                        <p:cTn id="7" dur="500"/>
                                        <p:tgtEl>
                                          <p:spTgt spid="6010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601090">
                                            <p:txEl>
                                              <p:pRg st="0" end="0"/>
                                            </p:txEl>
                                          </p:spTgt>
                                        </p:tgtEl>
                                        <p:attrNameLst>
                                          <p:attrName>style.visibility</p:attrName>
                                        </p:attrNameLst>
                                      </p:cBhvr>
                                      <p:to>
                                        <p:strVal val="visible"/>
                                      </p:to>
                                    </p:set>
                                    <p:animEffect transition="in" filter="blinds(vertical)">
                                      <p:cBhvr>
                                        <p:cTn id="12" dur="500"/>
                                        <p:tgtEl>
                                          <p:spTgt spid="601090">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601090">
                                            <p:txEl>
                                              <p:pRg st="2" end="2"/>
                                            </p:txEl>
                                          </p:spTgt>
                                        </p:tgtEl>
                                        <p:attrNameLst>
                                          <p:attrName>style.visibility</p:attrName>
                                        </p:attrNameLst>
                                      </p:cBhvr>
                                      <p:to>
                                        <p:strVal val="visible"/>
                                      </p:to>
                                    </p:set>
                                    <p:animEffect transition="in" filter="blinds(vertical)">
                                      <p:cBhvr>
                                        <p:cTn id="17" dur="500"/>
                                        <p:tgtEl>
                                          <p:spTgt spid="60109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601090">
                                            <p:txEl>
                                              <p:pRg st="4" end="4"/>
                                            </p:txEl>
                                          </p:spTgt>
                                        </p:tgtEl>
                                        <p:attrNameLst>
                                          <p:attrName>style.visibility</p:attrName>
                                        </p:attrNameLst>
                                      </p:cBhvr>
                                      <p:to>
                                        <p:strVal val="visible"/>
                                      </p:to>
                                    </p:set>
                                    <p:animEffect transition="in" filter="blinds(vertical)">
                                      <p:cBhvr>
                                        <p:cTn id="22" dur="500"/>
                                        <p:tgtEl>
                                          <p:spTgt spid="601090">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5" fill="hold" grpId="0" nodeType="clickEffect">
                                  <p:stCondLst>
                                    <p:cond delay="0"/>
                                  </p:stCondLst>
                                  <p:childTnLst>
                                    <p:set>
                                      <p:cBhvr>
                                        <p:cTn id="26" dur="1" fill="hold">
                                          <p:stCondLst>
                                            <p:cond delay="0"/>
                                          </p:stCondLst>
                                        </p:cTn>
                                        <p:tgtEl>
                                          <p:spTgt spid="601092"/>
                                        </p:tgtEl>
                                        <p:attrNameLst>
                                          <p:attrName>style.visibility</p:attrName>
                                        </p:attrNameLst>
                                      </p:cBhvr>
                                      <p:to>
                                        <p:strVal val="visible"/>
                                      </p:to>
                                    </p:set>
                                    <p:animEffect transition="in" filter="blinds(vertical)">
                                      <p:cBhvr>
                                        <p:cTn id="27" dur="500"/>
                                        <p:tgtEl>
                                          <p:spTgt spid="60109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3" presetClass="entr" presetSubtype="16" fill="hold" nodeType="clickEffect">
                                  <p:stCondLst>
                                    <p:cond delay="0"/>
                                  </p:stCondLst>
                                  <p:childTnLst>
                                    <p:set>
                                      <p:cBhvr>
                                        <p:cTn id="31" dur="1" fill="hold">
                                          <p:stCondLst>
                                            <p:cond delay="0"/>
                                          </p:stCondLst>
                                        </p:cTn>
                                        <p:tgtEl>
                                          <p:spTgt spid="601093"/>
                                        </p:tgtEl>
                                        <p:attrNameLst>
                                          <p:attrName>style.visibility</p:attrName>
                                        </p:attrNameLst>
                                      </p:cBhvr>
                                      <p:to>
                                        <p:strVal val="visible"/>
                                      </p:to>
                                    </p:set>
                                    <p:anim calcmode="lin" valueType="num">
                                      <p:cBhvr>
                                        <p:cTn id="32" dur="500" fill="hold"/>
                                        <p:tgtEl>
                                          <p:spTgt spid="601093"/>
                                        </p:tgtEl>
                                        <p:attrNameLst>
                                          <p:attrName>ppt_w</p:attrName>
                                        </p:attrNameLst>
                                      </p:cBhvr>
                                      <p:tavLst>
                                        <p:tav tm="0">
                                          <p:val>
                                            <p:fltVal val="0"/>
                                          </p:val>
                                        </p:tav>
                                        <p:tav tm="100000">
                                          <p:val>
                                            <p:strVal val="#ppt_w"/>
                                          </p:val>
                                        </p:tav>
                                      </p:tavLst>
                                    </p:anim>
                                    <p:anim calcmode="lin" valueType="num">
                                      <p:cBhvr>
                                        <p:cTn id="33" dur="500" fill="hold"/>
                                        <p:tgtEl>
                                          <p:spTgt spid="601093"/>
                                        </p:tgtEl>
                                        <p:attrNameLst>
                                          <p:attrName>ppt_h</p:attrName>
                                        </p:attrNameLst>
                                      </p:cBhvr>
                                      <p:tavLst>
                                        <p:tav tm="0">
                                          <p:val>
                                            <p:fltVal val="0"/>
                                          </p:val>
                                        </p:tav>
                                        <p:tav tm="100000">
                                          <p:val>
                                            <p:strVal val="#ppt_h"/>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3" presetClass="entr" presetSubtype="16" fill="hold" nodeType="clickEffect">
                                  <p:stCondLst>
                                    <p:cond delay="0"/>
                                  </p:stCondLst>
                                  <p:childTnLst>
                                    <p:set>
                                      <p:cBhvr>
                                        <p:cTn id="37" dur="1" fill="hold">
                                          <p:stCondLst>
                                            <p:cond delay="0"/>
                                          </p:stCondLst>
                                        </p:cTn>
                                        <p:tgtEl>
                                          <p:spTgt spid="601096"/>
                                        </p:tgtEl>
                                        <p:attrNameLst>
                                          <p:attrName>style.visibility</p:attrName>
                                        </p:attrNameLst>
                                      </p:cBhvr>
                                      <p:to>
                                        <p:strVal val="visible"/>
                                      </p:to>
                                    </p:set>
                                    <p:anim calcmode="lin" valueType="num">
                                      <p:cBhvr>
                                        <p:cTn id="38" dur="500" fill="hold"/>
                                        <p:tgtEl>
                                          <p:spTgt spid="601096"/>
                                        </p:tgtEl>
                                        <p:attrNameLst>
                                          <p:attrName>ppt_w</p:attrName>
                                        </p:attrNameLst>
                                      </p:cBhvr>
                                      <p:tavLst>
                                        <p:tav tm="0">
                                          <p:val>
                                            <p:fltVal val="0"/>
                                          </p:val>
                                        </p:tav>
                                        <p:tav tm="100000">
                                          <p:val>
                                            <p:strVal val="#ppt_w"/>
                                          </p:val>
                                        </p:tav>
                                      </p:tavLst>
                                    </p:anim>
                                    <p:anim calcmode="lin" valueType="num">
                                      <p:cBhvr>
                                        <p:cTn id="39" dur="500" fill="hold"/>
                                        <p:tgtEl>
                                          <p:spTgt spid="60109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1090" grpId="0" build="p" autoUpdateAnimBg="0"/>
      <p:bldP spid="601091" grpId="0" autoUpdateAnimBg="0"/>
      <p:bldP spid="601092"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fa-IR" smtClean="0"/>
              <a:t>www.Prozheha.ir</a:t>
            </a:r>
            <a:endParaRPr lang="en-US" altLang="fa-IR"/>
          </a:p>
        </p:txBody>
      </p:sp>
      <p:sp>
        <p:nvSpPr>
          <p:cNvPr id="6" name="Slide Number Placeholder 3"/>
          <p:cNvSpPr>
            <a:spLocks noGrp="1"/>
          </p:cNvSpPr>
          <p:nvPr>
            <p:ph type="sldNum" sz="quarter" idx="12"/>
          </p:nvPr>
        </p:nvSpPr>
        <p:spPr/>
        <p:txBody>
          <a:bodyPr/>
          <a:lstStyle/>
          <a:p>
            <a:fld id="{F2250BD9-1236-40F9-B512-2C9835B58B39}" type="slidenum">
              <a:rPr lang="fa-IR" altLang="fa-IR"/>
              <a:pPr/>
              <a:t>26</a:t>
            </a:fld>
            <a:endParaRPr lang="en-US" altLang="fa-IR"/>
          </a:p>
        </p:txBody>
      </p:sp>
      <p:sp>
        <p:nvSpPr>
          <p:cNvPr id="602114" name="Rectangle 2"/>
          <p:cNvSpPr>
            <a:spLocks noChangeArrowheads="1"/>
          </p:cNvSpPr>
          <p:nvPr/>
        </p:nvSpPr>
        <p:spPr bwMode="auto">
          <a:xfrm>
            <a:off x="1371600" y="1843088"/>
            <a:ext cx="62261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a:buClr>
                <a:srgbClr val="660066"/>
              </a:buClr>
              <a:buSzPct val="150000"/>
              <a:buFont typeface="Wingdings" panose="05000000000000000000" pitchFamily="2" charset="2"/>
              <a:buNone/>
            </a:pPr>
            <a:r>
              <a:rPr lang="ar-SA" altLang="fa-IR" b="1">
                <a:latin typeface="Times New Roman" panose="02020603050405020304" pitchFamily="18" charset="0"/>
                <a:cs typeface="Mitra" pitchFamily="2" charset="0"/>
              </a:rPr>
              <a:t> 1) قياس از كل به جزء و  استقراء از جزء به كل </a:t>
            </a:r>
          </a:p>
        </p:txBody>
      </p:sp>
      <p:sp>
        <p:nvSpPr>
          <p:cNvPr id="602115" name="Rectangle 3"/>
          <p:cNvSpPr>
            <a:spLocks noChangeArrowheads="1"/>
          </p:cNvSpPr>
          <p:nvPr/>
        </p:nvSpPr>
        <p:spPr bwMode="auto">
          <a:xfrm>
            <a:off x="1219200" y="304800"/>
            <a:ext cx="6400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a:r>
              <a:rPr lang="ar-SA" altLang="fa-IR" sz="3200" b="1" u="sng">
                <a:solidFill>
                  <a:srgbClr val="FFFF00"/>
                </a:solidFill>
                <a:latin typeface="Times New Roman" panose="02020603050405020304" pitchFamily="18" charset="0"/>
                <a:cs typeface="Titr" pitchFamily="2" charset="0"/>
              </a:rPr>
              <a:t>تفاوت قياس و استقراء </a:t>
            </a:r>
          </a:p>
        </p:txBody>
      </p:sp>
      <p:sp>
        <p:nvSpPr>
          <p:cNvPr id="602116" name="Rectangle 4"/>
          <p:cNvSpPr>
            <a:spLocks noChangeArrowheads="1"/>
          </p:cNvSpPr>
          <p:nvPr/>
        </p:nvSpPr>
        <p:spPr bwMode="auto">
          <a:xfrm>
            <a:off x="304800" y="3324225"/>
            <a:ext cx="7239000" cy="222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a:buClr>
                <a:srgbClr val="660066"/>
              </a:buClr>
              <a:buSzPct val="150000"/>
              <a:buFont typeface="Wingdings" panose="05000000000000000000" pitchFamily="2" charset="2"/>
              <a:buNone/>
            </a:pPr>
            <a:r>
              <a:rPr lang="ar-SA" altLang="fa-IR" b="1">
                <a:latin typeface="Times New Roman" panose="02020603050405020304" pitchFamily="18" charset="0"/>
                <a:cs typeface="Mitra" pitchFamily="2" charset="0"/>
              </a:rPr>
              <a:t>2) پذيرفتن مقدمات قياس مساوي است با پذيرفتن نتيجه قياس ( اگر مقدمات قياسي را بپذيريم ولي نتيجه را نپذيريم دچار نوعي تناقض منطقي شده‌ايم) ولي در استقراء اينچنين نيست. نپذيرفتن نتيجه در صورت پذيرفتن مقدمات تناقض عقلي و منطقي ايجاد نمي‌كند .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602115"/>
                                        </p:tgtEl>
                                        <p:attrNameLst>
                                          <p:attrName>style.visibility</p:attrName>
                                        </p:attrNameLst>
                                      </p:cBhvr>
                                      <p:to>
                                        <p:strVal val="visible"/>
                                      </p:to>
                                    </p:set>
                                    <p:animEffect transition="in" filter="wipe(up)">
                                      <p:cBhvr>
                                        <p:cTn id="7" dur="500"/>
                                        <p:tgtEl>
                                          <p:spTgt spid="6021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02114"/>
                                        </p:tgtEl>
                                        <p:attrNameLst>
                                          <p:attrName>style.visibility</p:attrName>
                                        </p:attrNameLst>
                                      </p:cBhvr>
                                      <p:to>
                                        <p:strVal val="visible"/>
                                      </p:to>
                                    </p:set>
                                    <p:animEffect transition="in" filter="wipe(up)">
                                      <p:cBhvr>
                                        <p:cTn id="12" dur="500"/>
                                        <p:tgtEl>
                                          <p:spTgt spid="60211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602116"/>
                                        </p:tgtEl>
                                        <p:attrNameLst>
                                          <p:attrName>style.visibility</p:attrName>
                                        </p:attrNameLst>
                                      </p:cBhvr>
                                      <p:to>
                                        <p:strVal val="visible"/>
                                      </p:to>
                                    </p:set>
                                    <p:animEffect transition="in" filter="wipe(right)">
                                      <p:cBhvr>
                                        <p:cTn id="17" dur="500"/>
                                        <p:tgtEl>
                                          <p:spTgt spid="602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2114" grpId="0" autoUpdateAnimBg="0"/>
      <p:bldP spid="602115" grpId="0" autoUpdateAnimBg="0"/>
      <p:bldP spid="602116"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p:cNvSpPr>
            <a:spLocks noGrp="1"/>
          </p:cNvSpPr>
          <p:nvPr>
            <p:ph type="ftr" sz="quarter" idx="11"/>
          </p:nvPr>
        </p:nvSpPr>
        <p:spPr/>
        <p:txBody>
          <a:bodyPr/>
          <a:lstStyle/>
          <a:p>
            <a:r>
              <a:rPr lang="en-US" altLang="fa-IR" smtClean="0"/>
              <a:t>www.Prozheha.ir</a:t>
            </a:r>
            <a:endParaRPr lang="en-US" altLang="fa-IR"/>
          </a:p>
        </p:txBody>
      </p:sp>
      <p:sp>
        <p:nvSpPr>
          <p:cNvPr id="8" name="Slide Number Placeholder 3"/>
          <p:cNvSpPr>
            <a:spLocks noGrp="1"/>
          </p:cNvSpPr>
          <p:nvPr>
            <p:ph type="sldNum" sz="quarter" idx="12"/>
          </p:nvPr>
        </p:nvSpPr>
        <p:spPr/>
        <p:txBody>
          <a:bodyPr/>
          <a:lstStyle/>
          <a:p>
            <a:fld id="{8765427C-15FC-408E-97AC-145E0F671569}" type="slidenum">
              <a:rPr lang="fa-IR" altLang="fa-IR"/>
              <a:pPr/>
              <a:t>27</a:t>
            </a:fld>
            <a:endParaRPr lang="en-US" altLang="fa-IR"/>
          </a:p>
        </p:txBody>
      </p:sp>
      <p:sp>
        <p:nvSpPr>
          <p:cNvPr id="603138" name="Rectangle 2"/>
          <p:cNvSpPr>
            <a:spLocks noChangeArrowheads="1"/>
          </p:cNvSpPr>
          <p:nvPr/>
        </p:nvSpPr>
        <p:spPr bwMode="auto">
          <a:xfrm>
            <a:off x="304800" y="990600"/>
            <a:ext cx="77724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r" rtl="1">
              <a:defRPr>
                <a:solidFill>
                  <a:schemeClr val="tx1"/>
                </a:solidFill>
                <a:latin typeface="Arial" panose="020B0604020202020204" pitchFamily="34" charset="0"/>
                <a:cs typeface="Arial" panose="020B0604020202020204" pitchFamily="34" charset="0"/>
              </a:defRPr>
            </a:lvl1pPr>
            <a:lvl2pPr marL="914400" indent="-457200" algn="r" rtl="1">
              <a:defRPr>
                <a:solidFill>
                  <a:schemeClr val="tx1"/>
                </a:solidFill>
                <a:latin typeface="Arial" panose="020B0604020202020204" pitchFamily="34" charset="0"/>
                <a:cs typeface="Arial" panose="020B0604020202020204" pitchFamily="34" charset="0"/>
              </a:defRPr>
            </a:lvl2pPr>
            <a:lvl3pPr marL="1371600" indent="-457200" algn="r" rtl="1">
              <a:defRPr>
                <a:solidFill>
                  <a:schemeClr val="tx1"/>
                </a:solidFill>
                <a:latin typeface="Arial" panose="020B0604020202020204" pitchFamily="34" charset="0"/>
                <a:cs typeface="Arial" panose="020B0604020202020204" pitchFamily="34" charset="0"/>
              </a:defRPr>
            </a:lvl3pPr>
            <a:lvl4pPr marL="1828800" indent="-457200" algn="r" rtl="1">
              <a:defRPr>
                <a:solidFill>
                  <a:schemeClr val="tx1"/>
                </a:solidFill>
                <a:latin typeface="Arial" panose="020B0604020202020204" pitchFamily="34" charset="0"/>
                <a:cs typeface="Arial" panose="020B0604020202020204" pitchFamily="34" charset="0"/>
              </a:defRPr>
            </a:lvl4pPr>
            <a:lvl5pPr marL="2286000" indent="-457200" algn="r" rtl="1">
              <a:defRPr>
                <a:solidFill>
                  <a:schemeClr val="tx1"/>
                </a:solidFill>
                <a:latin typeface="Arial" panose="020B0604020202020204" pitchFamily="34" charset="0"/>
                <a:cs typeface="Arial" panose="020B0604020202020204" pitchFamily="34" charset="0"/>
              </a:defRPr>
            </a:lvl5pPr>
            <a:lvl6pPr marL="27432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spcBef>
                <a:spcPct val="50000"/>
              </a:spcBef>
              <a:buFont typeface="Wingdings" panose="05000000000000000000" pitchFamily="2" charset="2"/>
              <a:buChar char="ü"/>
            </a:pPr>
            <a:r>
              <a:rPr lang="ar-SA" altLang="fa-IR" b="1">
                <a:latin typeface="Times New Roman" panose="02020603050405020304" pitchFamily="18" charset="0"/>
                <a:cs typeface="Mitra" pitchFamily="2" charset="0"/>
              </a:rPr>
              <a:t>به اين روش, روش حل مسئله ، روش عقلاني، روش استدلال قياسي ـ استقرايي ، روش آزمايشي نيز گفته‌اند . </a:t>
            </a:r>
          </a:p>
        </p:txBody>
      </p:sp>
      <p:sp>
        <p:nvSpPr>
          <p:cNvPr id="603139" name="Rectangle 3"/>
          <p:cNvSpPr>
            <a:spLocks noChangeArrowheads="1"/>
          </p:cNvSpPr>
          <p:nvPr/>
        </p:nvSpPr>
        <p:spPr bwMode="auto">
          <a:xfrm>
            <a:off x="762000" y="2513013"/>
            <a:ext cx="723423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r" rtl="1">
              <a:defRPr>
                <a:solidFill>
                  <a:schemeClr val="tx1"/>
                </a:solidFill>
                <a:latin typeface="Arial" panose="020B0604020202020204" pitchFamily="34" charset="0"/>
                <a:cs typeface="Arial" panose="020B0604020202020204" pitchFamily="34" charset="0"/>
              </a:defRPr>
            </a:lvl1pPr>
            <a:lvl2pPr marL="914400" indent="-457200" algn="r" rtl="1">
              <a:defRPr>
                <a:solidFill>
                  <a:schemeClr val="tx1"/>
                </a:solidFill>
                <a:latin typeface="Arial" panose="020B0604020202020204" pitchFamily="34" charset="0"/>
                <a:cs typeface="Arial" panose="020B0604020202020204" pitchFamily="34" charset="0"/>
              </a:defRPr>
            </a:lvl2pPr>
            <a:lvl3pPr marL="1371600" indent="-457200" algn="r" rtl="1">
              <a:defRPr>
                <a:solidFill>
                  <a:schemeClr val="tx1"/>
                </a:solidFill>
                <a:latin typeface="Arial" panose="020B0604020202020204" pitchFamily="34" charset="0"/>
                <a:cs typeface="Arial" panose="020B0604020202020204" pitchFamily="34" charset="0"/>
              </a:defRPr>
            </a:lvl3pPr>
            <a:lvl4pPr marL="1828800" indent="-457200" algn="r" rtl="1">
              <a:defRPr>
                <a:solidFill>
                  <a:schemeClr val="tx1"/>
                </a:solidFill>
                <a:latin typeface="Arial" panose="020B0604020202020204" pitchFamily="34" charset="0"/>
                <a:cs typeface="Arial" panose="020B0604020202020204" pitchFamily="34" charset="0"/>
              </a:defRPr>
            </a:lvl4pPr>
            <a:lvl5pPr marL="2286000" indent="-457200" algn="r" rtl="1">
              <a:defRPr>
                <a:solidFill>
                  <a:schemeClr val="tx1"/>
                </a:solidFill>
                <a:latin typeface="Arial" panose="020B0604020202020204" pitchFamily="34" charset="0"/>
                <a:cs typeface="Arial" panose="020B0604020202020204" pitchFamily="34" charset="0"/>
              </a:defRPr>
            </a:lvl5pPr>
            <a:lvl6pPr marL="27432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spcBef>
                <a:spcPct val="50000"/>
              </a:spcBef>
              <a:buFont typeface="Wingdings" panose="05000000000000000000" pitchFamily="2" charset="2"/>
              <a:buChar char="ü"/>
            </a:pPr>
            <a:r>
              <a:rPr lang="ar-SA" altLang="fa-IR" b="1">
                <a:latin typeface="Times New Roman" panose="02020603050405020304" pitchFamily="18" charset="0"/>
                <a:cs typeface="Mitra" pitchFamily="2" charset="0"/>
              </a:rPr>
              <a:t>روش منظم شناخت و كسب دانش و اطلاعات است . </a:t>
            </a:r>
          </a:p>
        </p:txBody>
      </p:sp>
      <p:sp>
        <p:nvSpPr>
          <p:cNvPr id="603140" name="Rectangle 4"/>
          <p:cNvSpPr>
            <a:spLocks noChangeArrowheads="1"/>
          </p:cNvSpPr>
          <p:nvPr/>
        </p:nvSpPr>
        <p:spPr bwMode="auto">
          <a:xfrm>
            <a:off x="304800" y="3732213"/>
            <a:ext cx="7723188" cy="137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r" rtl="1">
              <a:defRPr>
                <a:solidFill>
                  <a:schemeClr val="tx1"/>
                </a:solidFill>
                <a:latin typeface="Arial" panose="020B0604020202020204" pitchFamily="34" charset="0"/>
                <a:cs typeface="Arial" panose="020B0604020202020204" pitchFamily="34" charset="0"/>
              </a:defRPr>
            </a:lvl1pPr>
            <a:lvl2pPr marL="914400" indent="-457200" algn="r" rtl="1">
              <a:defRPr>
                <a:solidFill>
                  <a:schemeClr val="tx1"/>
                </a:solidFill>
                <a:latin typeface="Arial" panose="020B0604020202020204" pitchFamily="34" charset="0"/>
                <a:cs typeface="Arial" panose="020B0604020202020204" pitchFamily="34" charset="0"/>
              </a:defRPr>
            </a:lvl2pPr>
            <a:lvl3pPr marL="1371600" indent="-457200" algn="r" rtl="1">
              <a:defRPr>
                <a:solidFill>
                  <a:schemeClr val="tx1"/>
                </a:solidFill>
                <a:latin typeface="Arial" panose="020B0604020202020204" pitchFamily="34" charset="0"/>
                <a:cs typeface="Arial" panose="020B0604020202020204" pitchFamily="34" charset="0"/>
              </a:defRPr>
            </a:lvl3pPr>
            <a:lvl4pPr marL="1828800" indent="-457200" algn="r" rtl="1">
              <a:defRPr>
                <a:solidFill>
                  <a:schemeClr val="tx1"/>
                </a:solidFill>
                <a:latin typeface="Arial" panose="020B0604020202020204" pitchFamily="34" charset="0"/>
                <a:cs typeface="Arial" panose="020B0604020202020204" pitchFamily="34" charset="0"/>
              </a:defRPr>
            </a:lvl4pPr>
            <a:lvl5pPr marL="2286000" indent="-457200" algn="r" rtl="1">
              <a:defRPr>
                <a:solidFill>
                  <a:schemeClr val="tx1"/>
                </a:solidFill>
                <a:latin typeface="Arial" panose="020B0604020202020204" pitchFamily="34" charset="0"/>
                <a:cs typeface="Arial" panose="020B0604020202020204" pitchFamily="34" charset="0"/>
              </a:defRPr>
            </a:lvl5pPr>
            <a:lvl6pPr marL="27432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spcBef>
                <a:spcPct val="50000"/>
              </a:spcBef>
              <a:buFont typeface="Wingdings" panose="05000000000000000000" pitchFamily="2" charset="2"/>
              <a:buChar char="ü"/>
            </a:pPr>
            <a:r>
              <a:rPr lang="ar-SA" altLang="fa-IR" b="1">
                <a:latin typeface="Times New Roman" panose="02020603050405020304" pitchFamily="18" charset="0"/>
                <a:cs typeface="Mitra" pitchFamily="2" charset="0"/>
              </a:rPr>
              <a:t>تغيير كنترل و هدايت شده يك موقعيت غيرثابت يانامعين به موقعيتي كه از لحاظ مشخصات و روابط كاملاً معين و ثابت است.</a:t>
            </a:r>
            <a:r>
              <a:rPr lang="en-US" altLang="fa-IR" b="1">
                <a:latin typeface="Times New Roman" panose="02020603050405020304" pitchFamily="18" charset="0"/>
                <a:cs typeface="Mitra" pitchFamily="2" charset="0"/>
              </a:rPr>
              <a:t> </a:t>
            </a:r>
          </a:p>
        </p:txBody>
      </p:sp>
      <p:sp>
        <p:nvSpPr>
          <p:cNvPr id="603141" name="Rectangle 5"/>
          <p:cNvSpPr>
            <a:spLocks noChangeArrowheads="1"/>
          </p:cNvSpPr>
          <p:nvPr/>
        </p:nvSpPr>
        <p:spPr bwMode="auto">
          <a:xfrm>
            <a:off x="304800" y="5607050"/>
            <a:ext cx="771525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r" rtl="1">
              <a:defRPr>
                <a:solidFill>
                  <a:schemeClr val="tx1"/>
                </a:solidFill>
                <a:latin typeface="Arial" panose="020B0604020202020204" pitchFamily="34" charset="0"/>
                <a:cs typeface="Arial" panose="020B0604020202020204" pitchFamily="34" charset="0"/>
              </a:defRPr>
            </a:lvl1pPr>
            <a:lvl2pPr marL="914400" indent="-457200" algn="r" rtl="1">
              <a:defRPr>
                <a:solidFill>
                  <a:schemeClr val="tx1"/>
                </a:solidFill>
                <a:latin typeface="Arial" panose="020B0604020202020204" pitchFamily="34" charset="0"/>
                <a:cs typeface="Arial" panose="020B0604020202020204" pitchFamily="34" charset="0"/>
              </a:defRPr>
            </a:lvl2pPr>
            <a:lvl3pPr marL="1371600" indent="-457200" algn="r" rtl="1">
              <a:defRPr>
                <a:solidFill>
                  <a:schemeClr val="tx1"/>
                </a:solidFill>
                <a:latin typeface="Arial" panose="020B0604020202020204" pitchFamily="34" charset="0"/>
                <a:cs typeface="Arial" panose="020B0604020202020204" pitchFamily="34" charset="0"/>
              </a:defRPr>
            </a:lvl3pPr>
            <a:lvl4pPr marL="1828800" indent="-457200" algn="r" rtl="1">
              <a:defRPr>
                <a:solidFill>
                  <a:schemeClr val="tx1"/>
                </a:solidFill>
                <a:latin typeface="Arial" panose="020B0604020202020204" pitchFamily="34" charset="0"/>
                <a:cs typeface="Arial" panose="020B0604020202020204" pitchFamily="34" charset="0"/>
              </a:defRPr>
            </a:lvl4pPr>
            <a:lvl5pPr marL="2286000" indent="-457200" algn="r" rtl="1">
              <a:defRPr>
                <a:solidFill>
                  <a:schemeClr val="tx1"/>
                </a:solidFill>
                <a:latin typeface="Arial" panose="020B0604020202020204" pitchFamily="34" charset="0"/>
                <a:cs typeface="Arial" panose="020B0604020202020204" pitchFamily="34" charset="0"/>
              </a:defRPr>
            </a:lvl5pPr>
            <a:lvl6pPr marL="27432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spcBef>
                <a:spcPct val="50000"/>
              </a:spcBef>
              <a:buFont typeface="Wingdings" panose="05000000000000000000" pitchFamily="2" charset="2"/>
              <a:buChar char="ü"/>
            </a:pPr>
            <a:r>
              <a:rPr lang="ar-SA" altLang="fa-IR" b="1">
                <a:latin typeface="Times New Roman" panose="02020603050405020304" pitchFamily="18" charset="0"/>
                <a:cs typeface="Mitra" pitchFamily="2" charset="0"/>
              </a:rPr>
              <a:t>تحقيق علمي فرآيند جستجوي منظم براي مشخص كردن موقعيت نامعين است .</a:t>
            </a:r>
            <a:r>
              <a:rPr lang="en-US" altLang="fa-IR" b="1">
                <a:latin typeface="Times New Roman" panose="02020603050405020304" pitchFamily="18" charset="0"/>
                <a:cs typeface="Mitra" pitchFamily="2" charset="0"/>
              </a:rPr>
              <a:t> </a:t>
            </a:r>
            <a:endParaRPr lang="fa-IR" altLang="fa-IR" b="1">
              <a:latin typeface="Times New Roman" panose="02020603050405020304" pitchFamily="18" charset="0"/>
              <a:cs typeface="Mitra" pitchFamily="2" charset="0"/>
            </a:endParaRPr>
          </a:p>
        </p:txBody>
      </p:sp>
      <p:sp>
        <p:nvSpPr>
          <p:cNvPr id="603142" name="Rectangle 6"/>
          <p:cNvSpPr>
            <a:spLocks noChangeArrowheads="1"/>
          </p:cNvSpPr>
          <p:nvPr/>
        </p:nvSpPr>
        <p:spPr bwMode="auto">
          <a:xfrm>
            <a:off x="1219200" y="304800"/>
            <a:ext cx="6400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a:r>
              <a:rPr lang="fa-IR" altLang="fa-IR" sz="3200" b="1" u="sng">
                <a:solidFill>
                  <a:srgbClr val="FFFF00"/>
                </a:solidFill>
                <a:latin typeface="Times New Roman" panose="02020603050405020304" pitchFamily="18" charset="0"/>
                <a:cs typeface="Titr" pitchFamily="2" charset="0"/>
              </a:rPr>
              <a:t>4- </a:t>
            </a:r>
            <a:r>
              <a:rPr lang="ar-SA" altLang="fa-IR" sz="3200" b="1" u="sng">
                <a:solidFill>
                  <a:srgbClr val="FFFF00"/>
                </a:solidFill>
                <a:latin typeface="Times New Roman" panose="02020603050405020304" pitchFamily="18" charset="0"/>
                <a:cs typeface="Titr" pitchFamily="2" charset="0"/>
              </a:rPr>
              <a:t>روش علمي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603138"/>
                                        </p:tgtEl>
                                        <p:attrNameLst>
                                          <p:attrName>style.visibility</p:attrName>
                                        </p:attrNameLst>
                                      </p:cBhvr>
                                      <p:to>
                                        <p:strVal val="visible"/>
                                      </p:to>
                                    </p:set>
                                    <p:animEffect transition="in" filter="wipe(up)">
                                      <p:cBhvr>
                                        <p:cTn id="7" dur="500"/>
                                        <p:tgtEl>
                                          <p:spTgt spid="603138"/>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603142"/>
                                        </p:tgtEl>
                                        <p:attrNameLst>
                                          <p:attrName>style.visibility</p:attrName>
                                        </p:attrNameLst>
                                      </p:cBhvr>
                                      <p:to>
                                        <p:strVal val="visible"/>
                                      </p:to>
                                    </p:set>
                                    <p:animEffect transition="in" filter="wipe(up)">
                                      <p:cBhvr>
                                        <p:cTn id="11" dur="500"/>
                                        <p:tgtEl>
                                          <p:spTgt spid="60314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603139"/>
                                        </p:tgtEl>
                                        <p:attrNameLst>
                                          <p:attrName>style.visibility</p:attrName>
                                        </p:attrNameLst>
                                      </p:cBhvr>
                                      <p:to>
                                        <p:strVal val="visible"/>
                                      </p:to>
                                    </p:set>
                                    <p:animEffect transition="in" filter="wipe(up)">
                                      <p:cBhvr>
                                        <p:cTn id="16" dur="500"/>
                                        <p:tgtEl>
                                          <p:spTgt spid="60313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603140"/>
                                        </p:tgtEl>
                                        <p:attrNameLst>
                                          <p:attrName>style.visibility</p:attrName>
                                        </p:attrNameLst>
                                      </p:cBhvr>
                                      <p:to>
                                        <p:strVal val="visible"/>
                                      </p:to>
                                    </p:set>
                                    <p:animEffect transition="in" filter="box(in)">
                                      <p:cBhvr>
                                        <p:cTn id="21" dur="500"/>
                                        <p:tgtEl>
                                          <p:spTgt spid="603140"/>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4" presetClass="entr" presetSubtype="16" fill="hold" grpId="0" nodeType="clickEffect">
                                  <p:stCondLst>
                                    <p:cond delay="0"/>
                                  </p:stCondLst>
                                  <p:childTnLst>
                                    <p:set>
                                      <p:cBhvr>
                                        <p:cTn id="25" dur="1" fill="hold">
                                          <p:stCondLst>
                                            <p:cond delay="0"/>
                                          </p:stCondLst>
                                        </p:cTn>
                                        <p:tgtEl>
                                          <p:spTgt spid="603141"/>
                                        </p:tgtEl>
                                        <p:attrNameLst>
                                          <p:attrName>style.visibility</p:attrName>
                                        </p:attrNameLst>
                                      </p:cBhvr>
                                      <p:to>
                                        <p:strVal val="visible"/>
                                      </p:to>
                                    </p:set>
                                    <p:animEffect transition="in" filter="box(in)">
                                      <p:cBhvr>
                                        <p:cTn id="26" dur="500"/>
                                        <p:tgtEl>
                                          <p:spTgt spid="6031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3138" grpId="0" autoUpdateAnimBg="0"/>
      <p:bldP spid="603139" grpId="0" autoUpdateAnimBg="0"/>
      <p:bldP spid="603140" grpId="0" autoUpdateAnimBg="0"/>
      <p:bldP spid="603141" grpId="0" autoUpdateAnimBg="0"/>
      <p:bldP spid="603142"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ltLang="fa-IR" smtClean="0"/>
              <a:t>www.Prozheha.ir</a:t>
            </a:r>
            <a:endParaRPr lang="en-US" altLang="fa-IR"/>
          </a:p>
        </p:txBody>
      </p:sp>
      <p:sp>
        <p:nvSpPr>
          <p:cNvPr id="4" name="Slide Number Placeholder 3"/>
          <p:cNvSpPr>
            <a:spLocks noGrp="1"/>
          </p:cNvSpPr>
          <p:nvPr>
            <p:ph type="sldNum" sz="quarter" idx="12"/>
          </p:nvPr>
        </p:nvSpPr>
        <p:spPr/>
        <p:txBody>
          <a:bodyPr/>
          <a:lstStyle/>
          <a:p>
            <a:fld id="{3850C001-42A3-40F9-9AFC-C2F93EB1C3F0}" type="slidenum">
              <a:rPr lang="fa-IR" altLang="fa-IR"/>
              <a:pPr/>
              <a:t>28</a:t>
            </a:fld>
            <a:endParaRPr lang="en-US" altLang="fa-IR"/>
          </a:p>
        </p:txBody>
      </p:sp>
      <p:sp>
        <p:nvSpPr>
          <p:cNvPr id="589826" name="Text Box 2"/>
          <p:cNvSpPr txBox="1">
            <a:spLocks noChangeArrowheads="1"/>
          </p:cNvSpPr>
          <p:nvPr/>
        </p:nvSpPr>
        <p:spPr bwMode="auto">
          <a:xfrm rot="-1923995">
            <a:off x="768350" y="2420938"/>
            <a:ext cx="7620000" cy="176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a:spcBef>
                <a:spcPct val="50000"/>
              </a:spcBef>
            </a:pPr>
            <a:r>
              <a:rPr lang="ar-SA" altLang="fa-IR" sz="4400" b="1">
                <a:solidFill>
                  <a:srgbClr val="FFFF00"/>
                </a:solidFill>
                <a:latin typeface="Times New Roman" panose="02020603050405020304" pitchFamily="18" charset="0"/>
                <a:cs typeface="Mitra" pitchFamily="2" charset="0"/>
              </a:rPr>
              <a:t>با شنيدن واژه تحقيق چه مفهومي از </a:t>
            </a:r>
          </a:p>
          <a:p>
            <a:pPr algn="ctr" rtl="1">
              <a:spcBef>
                <a:spcPct val="50000"/>
              </a:spcBef>
            </a:pPr>
            <a:r>
              <a:rPr lang="ar-SA" altLang="fa-IR" sz="4400" b="1">
                <a:solidFill>
                  <a:srgbClr val="FFFF00"/>
                </a:solidFill>
                <a:latin typeface="Times New Roman" panose="02020603050405020304" pitchFamily="18" charset="0"/>
                <a:cs typeface="Mitra" pitchFamily="2" charset="0"/>
              </a:rPr>
              <a:t>آن به ذهن انسان متبادر مي شود ؟</a:t>
            </a:r>
            <a:endParaRPr lang="en-US" altLang="fa-IR" sz="4400" b="1">
              <a:solidFill>
                <a:srgbClr val="FFFF00"/>
              </a:solidFill>
              <a:latin typeface="Times New Roman" panose="02020603050405020304" pitchFamily="18" charset="0"/>
              <a:cs typeface="Mitra" pitchFamily="2"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89826"/>
                                        </p:tgtEl>
                                        <p:attrNameLst>
                                          <p:attrName>style.visibility</p:attrName>
                                        </p:attrNameLst>
                                      </p:cBhvr>
                                      <p:to>
                                        <p:strVal val="visible"/>
                                      </p:to>
                                    </p:set>
                                    <p:anim calcmode="lin" valueType="num">
                                      <p:cBhvr>
                                        <p:cTn id="7" dur="500" fill="hold"/>
                                        <p:tgtEl>
                                          <p:spTgt spid="589826"/>
                                        </p:tgtEl>
                                        <p:attrNameLst>
                                          <p:attrName>ppt_w</p:attrName>
                                        </p:attrNameLst>
                                      </p:cBhvr>
                                      <p:tavLst>
                                        <p:tav tm="0">
                                          <p:val>
                                            <p:fltVal val="0"/>
                                          </p:val>
                                        </p:tav>
                                        <p:tav tm="100000">
                                          <p:val>
                                            <p:strVal val="#ppt_w"/>
                                          </p:val>
                                        </p:tav>
                                      </p:tavLst>
                                    </p:anim>
                                    <p:anim calcmode="lin" valueType="num">
                                      <p:cBhvr>
                                        <p:cTn id="8" dur="500" fill="hold"/>
                                        <p:tgtEl>
                                          <p:spTgt spid="58982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9826"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ltLang="fa-IR" smtClean="0"/>
              <a:t>www.Prozheha.ir</a:t>
            </a:r>
            <a:endParaRPr lang="en-US" altLang="fa-IR"/>
          </a:p>
        </p:txBody>
      </p:sp>
      <p:sp>
        <p:nvSpPr>
          <p:cNvPr id="4" name="Slide Number Placeholder 3"/>
          <p:cNvSpPr>
            <a:spLocks noGrp="1"/>
          </p:cNvSpPr>
          <p:nvPr>
            <p:ph type="sldNum" sz="quarter" idx="12"/>
          </p:nvPr>
        </p:nvSpPr>
        <p:spPr/>
        <p:txBody>
          <a:bodyPr/>
          <a:lstStyle/>
          <a:p>
            <a:fld id="{3F939A5D-DEE1-49E4-92FD-2D2B16F2C801}" type="slidenum">
              <a:rPr lang="fa-IR" altLang="fa-IR"/>
              <a:pPr/>
              <a:t>29</a:t>
            </a:fld>
            <a:endParaRPr lang="en-US" altLang="fa-IR"/>
          </a:p>
        </p:txBody>
      </p:sp>
      <p:sp>
        <p:nvSpPr>
          <p:cNvPr id="590850" name="Rectangle 2"/>
          <p:cNvSpPr>
            <a:spLocks noChangeArrowheads="1"/>
          </p:cNvSpPr>
          <p:nvPr/>
        </p:nvSpPr>
        <p:spPr bwMode="auto">
          <a:xfrm>
            <a:off x="973138" y="1901825"/>
            <a:ext cx="7199312" cy="2228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r" rtl="1">
              <a:defRPr>
                <a:solidFill>
                  <a:schemeClr val="tx1"/>
                </a:solidFill>
                <a:latin typeface="Arial" panose="020B0604020202020204" pitchFamily="34" charset="0"/>
                <a:cs typeface="Arial" panose="020B0604020202020204" pitchFamily="34" charset="0"/>
              </a:defRPr>
            </a:lvl1pPr>
            <a:lvl2pPr marL="800100" indent="-342900" algn="r" rtl="1">
              <a:defRPr>
                <a:solidFill>
                  <a:schemeClr val="tx1"/>
                </a:solidFill>
                <a:latin typeface="Arial" panose="020B0604020202020204" pitchFamily="34" charset="0"/>
                <a:cs typeface="Arial" panose="020B0604020202020204" pitchFamily="34" charset="0"/>
              </a:defRPr>
            </a:lvl2pPr>
            <a:lvl3pPr marL="1257300" indent="-342900" algn="r" rtl="1">
              <a:defRPr>
                <a:solidFill>
                  <a:schemeClr val="tx1"/>
                </a:solidFill>
                <a:latin typeface="Arial" panose="020B0604020202020204" pitchFamily="34" charset="0"/>
                <a:cs typeface="Arial" panose="020B0604020202020204" pitchFamily="34" charset="0"/>
              </a:defRPr>
            </a:lvl3pPr>
            <a:lvl4pPr marL="1714500" indent="-342900" algn="r" rtl="1">
              <a:defRPr>
                <a:solidFill>
                  <a:schemeClr val="tx1"/>
                </a:solidFill>
                <a:latin typeface="Arial" panose="020B0604020202020204" pitchFamily="34" charset="0"/>
                <a:cs typeface="Arial" panose="020B0604020202020204" pitchFamily="34" charset="0"/>
              </a:defRPr>
            </a:lvl4pPr>
            <a:lvl5pPr marL="2171700" indent="-342900" algn="r" rtl="1">
              <a:defRPr>
                <a:solidFill>
                  <a:schemeClr val="tx1"/>
                </a:solidFill>
                <a:latin typeface="Arial" panose="020B0604020202020204" pitchFamily="34" charset="0"/>
                <a:cs typeface="Arial" panose="020B0604020202020204" pitchFamily="34" charset="0"/>
              </a:defRPr>
            </a:lvl5pPr>
            <a:lvl6pPr marL="2628900" indent="-3429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086100" indent="-3429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543300" indent="-3429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000500" indent="-3429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buFontTx/>
              <a:buAutoNum type="arabicParenR"/>
            </a:pPr>
            <a:r>
              <a:rPr lang="ar-SA" altLang="fa-IR">
                <a:latin typeface="Times New Roman" panose="02020603050405020304" pitchFamily="18" charset="0"/>
                <a:cs typeface="B Mitra" panose="00000400000000000000" pitchFamily="2" charset="-78"/>
              </a:rPr>
              <a:t>رسيدن ، بررسي ، مطالعه ، حقيقت و گاهي حقيقت يابي</a:t>
            </a:r>
            <a:r>
              <a:rPr lang="en-US" altLang="fa-IR">
                <a:latin typeface="Times New Roman" panose="02020603050405020304" pitchFamily="18" charset="0"/>
                <a:cs typeface="B Mitra" panose="00000400000000000000" pitchFamily="2" charset="-78"/>
              </a:rPr>
              <a:t> </a:t>
            </a:r>
            <a:endParaRPr lang="fa-IR" altLang="fa-IR">
              <a:latin typeface="Times New Roman" panose="02020603050405020304" pitchFamily="18" charset="0"/>
              <a:cs typeface="B Mitra" panose="00000400000000000000" pitchFamily="2" charset="-78"/>
            </a:endParaRPr>
          </a:p>
          <a:p>
            <a:pPr>
              <a:spcBef>
                <a:spcPct val="50000"/>
              </a:spcBef>
            </a:pPr>
            <a:r>
              <a:rPr lang="ar-SA" altLang="fa-IR">
                <a:latin typeface="Tahoma" panose="020B0604030504040204" pitchFamily="34" charset="0"/>
                <a:cs typeface="B Mitra" panose="00000400000000000000" pitchFamily="2" charset="-78"/>
              </a:rPr>
              <a:t>2 ) فعاليت</a:t>
            </a:r>
            <a:r>
              <a:rPr lang="ar-SA" altLang="fa-IR">
                <a:latin typeface="Tahoma" panose="020B0604030504040204" pitchFamily="34" charset="0"/>
              </a:rPr>
              <a:t>‌</a:t>
            </a:r>
            <a:r>
              <a:rPr lang="ar-SA" altLang="fa-IR">
                <a:latin typeface="Tahoma" panose="020B0604030504040204" pitchFamily="34" charset="0"/>
                <a:cs typeface="B Mitra" panose="00000400000000000000" pitchFamily="2" charset="-78"/>
              </a:rPr>
              <a:t>هاي منظمي كه به توليد و كشف دانش جديد و سازمان يافته منتهي شود</a:t>
            </a:r>
            <a:r>
              <a:rPr lang="fa-IR" altLang="fa-IR">
                <a:latin typeface="Tahoma" panose="020B0604030504040204" pitchFamily="34" charset="0"/>
                <a:cs typeface="B Mitra" panose="00000400000000000000" pitchFamily="2" charset="-78"/>
              </a:rPr>
              <a:t>.</a:t>
            </a:r>
          </a:p>
          <a:p>
            <a:pPr>
              <a:spcBef>
                <a:spcPct val="50000"/>
              </a:spcBef>
            </a:pPr>
            <a:r>
              <a:rPr lang="ar-SA" altLang="fa-IR">
                <a:latin typeface="Tahoma" panose="020B0604030504040204" pitchFamily="34" charset="0"/>
                <a:cs typeface="B Mitra" panose="00000400000000000000" pitchFamily="2" charset="-78"/>
              </a:rPr>
              <a:t>3 ) فعاليت براي رسيدن به شناخت آنچه براي انسان ناشناخته است</a:t>
            </a:r>
            <a:r>
              <a:rPr lang="fa-IR" altLang="fa-IR">
                <a:latin typeface="Tahoma" panose="020B0604030504040204" pitchFamily="34" charset="0"/>
                <a:cs typeface="B Mitra" panose="00000400000000000000" pitchFamily="2" charset="-78"/>
              </a:rPr>
              <a:t>.</a:t>
            </a:r>
            <a:endParaRPr lang="fa-IR" altLang="fa-IR">
              <a:latin typeface="Times New Roman" panose="02020603050405020304" pitchFamily="18" charset="0"/>
              <a:cs typeface="B Mitra" panose="00000400000000000000" pitchFamily="2" charset="-78"/>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590850"/>
                                        </p:tgtEl>
                                        <p:attrNameLst>
                                          <p:attrName>style.visibility</p:attrName>
                                        </p:attrNameLst>
                                      </p:cBhvr>
                                      <p:to>
                                        <p:strVal val="visible"/>
                                      </p:to>
                                    </p:set>
                                    <p:animEffect transition="in" filter="box(in)">
                                      <p:cBhvr>
                                        <p:cTn id="7" dur="500"/>
                                        <p:tgtEl>
                                          <p:spTgt spid="5908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0850"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ltLang="fa-IR" sz="1800" dirty="0" smtClean="0"/>
              <a:t>www.Prozheha.ir</a:t>
            </a:r>
            <a:endParaRPr lang="en-US" altLang="fa-IR" sz="1800" dirty="0"/>
          </a:p>
        </p:txBody>
      </p:sp>
      <p:sp>
        <p:nvSpPr>
          <p:cNvPr id="5" name="Slide Number Placeholder 3"/>
          <p:cNvSpPr>
            <a:spLocks noGrp="1"/>
          </p:cNvSpPr>
          <p:nvPr>
            <p:ph type="sldNum" sz="quarter" idx="12"/>
          </p:nvPr>
        </p:nvSpPr>
        <p:spPr/>
        <p:txBody>
          <a:bodyPr/>
          <a:lstStyle/>
          <a:p>
            <a:fld id="{8B625D06-0BC3-4F1F-82BC-69EE98D0BB92}" type="slidenum">
              <a:rPr lang="fa-IR" altLang="fa-IR"/>
              <a:pPr/>
              <a:t>3</a:t>
            </a:fld>
            <a:endParaRPr lang="en-US" altLang="fa-IR"/>
          </a:p>
        </p:txBody>
      </p:sp>
      <p:sp>
        <p:nvSpPr>
          <p:cNvPr id="106498" name="Rectangle 2"/>
          <p:cNvSpPr>
            <a:spLocks noChangeArrowheads="1"/>
          </p:cNvSpPr>
          <p:nvPr/>
        </p:nvSpPr>
        <p:spPr bwMode="auto">
          <a:xfrm>
            <a:off x="684213" y="2017713"/>
            <a:ext cx="7772400" cy="1050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marL="742950" indent="-285750">
              <a:spcBef>
                <a:spcPct val="20000"/>
              </a:spcBef>
              <a:buClr>
                <a:schemeClr val="tx1"/>
              </a:buClr>
              <a:buChar cha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marL="1600200" indent="-228600">
              <a:spcBef>
                <a:spcPct val="20000"/>
              </a:spcBef>
              <a:buClr>
                <a:schemeClr val="tx1"/>
              </a:buClr>
              <a:buChar cha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algn="ctr">
              <a:buFont typeface="Wingdings" panose="05000000000000000000" pitchFamily="2" charset="2"/>
              <a:buNone/>
            </a:pPr>
            <a:r>
              <a:rPr lang="en-US" altLang="fa-IR" sz="5400">
                <a:latin typeface="Times New Roman" panose="02020603050405020304" pitchFamily="18" charset="0"/>
                <a:cs typeface="Times New Roman" panose="02020603050405020304" pitchFamily="18" charset="0"/>
              </a:rPr>
              <a:t> In The Name OF God</a:t>
            </a:r>
          </a:p>
        </p:txBody>
      </p:sp>
      <p:sp>
        <p:nvSpPr>
          <p:cNvPr id="106499" name="AutoShape 3"/>
          <p:cNvSpPr>
            <a:spLocks noChangeArrowheads="1"/>
          </p:cNvSpPr>
          <p:nvPr/>
        </p:nvSpPr>
        <p:spPr bwMode="auto">
          <a:xfrm>
            <a:off x="5715000" y="3581400"/>
            <a:ext cx="2971800" cy="2971800"/>
          </a:xfrm>
          <a:prstGeom prst="star16">
            <a:avLst>
              <a:gd name="adj" fmla="val 37500"/>
            </a:avLst>
          </a:prstGeom>
          <a:solidFill>
            <a:schemeClr val="tx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Tree>
  </p:cSld>
  <p:clrMapOvr>
    <a:masterClrMapping/>
  </p:clrMapOvr>
  <p:transition spd="med">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fa-IR" smtClean="0"/>
              <a:t>www.Prozheha.ir</a:t>
            </a:r>
            <a:endParaRPr lang="en-US" altLang="fa-IR"/>
          </a:p>
        </p:txBody>
      </p:sp>
      <p:sp>
        <p:nvSpPr>
          <p:cNvPr id="6" name="Slide Number Placeholder 5"/>
          <p:cNvSpPr>
            <a:spLocks noGrp="1"/>
          </p:cNvSpPr>
          <p:nvPr>
            <p:ph type="sldNum" sz="quarter" idx="12"/>
          </p:nvPr>
        </p:nvSpPr>
        <p:spPr/>
        <p:txBody>
          <a:bodyPr/>
          <a:lstStyle/>
          <a:p>
            <a:fld id="{6B77BF83-610A-427F-AD69-0F0D240C4C49}" type="slidenum">
              <a:rPr lang="fa-IR" altLang="fa-IR"/>
              <a:pPr/>
              <a:t>30</a:t>
            </a:fld>
            <a:endParaRPr lang="en-US" altLang="fa-IR"/>
          </a:p>
        </p:txBody>
      </p:sp>
      <p:sp>
        <p:nvSpPr>
          <p:cNvPr id="579586" name="Text Box 2"/>
          <p:cNvSpPr txBox="1">
            <a:spLocks noChangeArrowheads="1"/>
          </p:cNvSpPr>
          <p:nvPr/>
        </p:nvSpPr>
        <p:spPr bwMode="auto">
          <a:xfrm>
            <a:off x="6156325" y="549275"/>
            <a:ext cx="2655888"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a-IR" altLang="fa-IR" sz="2600" b="1">
                <a:solidFill>
                  <a:schemeClr val="bg2"/>
                </a:solidFill>
                <a:effectLst>
                  <a:outerShdw blurRad="38100" dist="38100" dir="2700000" algn="tl">
                    <a:srgbClr val="000000"/>
                  </a:outerShdw>
                </a:effectLst>
                <a:latin typeface="Times New Roman" panose="02020603050405020304" pitchFamily="18" charset="0"/>
              </a:rPr>
              <a:t>):</a:t>
            </a:r>
            <a:r>
              <a:rPr lang="en-US" altLang="fa-IR" sz="2600" b="1">
                <a:solidFill>
                  <a:schemeClr val="bg2"/>
                </a:solidFill>
                <a:effectLst>
                  <a:outerShdw blurRad="38100" dist="38100" dir="2700000" algn="tl">
                    <a:srgbClr val="000000"/>
                  </a:outerShdw>
                </a:effectLst>
                <a:latin typeface="Times New Roman" panose="02020603050405020304" pitchFamily="18" charset="0"/>
              </a:rPr>
              <a:t>Research</a:t>
            </a:r>
            <a:r>
              <a:rPr lang="fa-IR" altLang="fa-IR" sz="2600" b="1">
                <a:effectLst>
                  <a:outerShdw blurRad="38100" dist="38100" dir="2700000" algn="tl">
                    <a:srgbClr val="000000"/>
                  </a:outerShdw>
                </a:effectLst>
                <a:latin typeface="Times New Roman" panose="02020603050405020304" pitchFamily="18" charset="0"/>
              </a:rPr>
              <a:t> </a:t>
            </a:r>
            <a:r>
              <a:rPr lang="fa-IR" altLang="fa-IR" sz="2600" b="1">
                <a:solidFill>
                  <a:schemeClr val="bg2"/>
                </a:solidFill>
                <a:effectLst>
                  <a:outerShdw blurRad="38100" dist="38100" dir="2700000" algn="tl">
                    <a:srgbClr val="000000"/>
                  </a:outerShdw>
                </a:effectLst>
                <a:latin typeface="Times New Roman" panose="02020603050405020304" pitchFamily="18" charset="0"/>
              </a:rPr>
              <a:t>تحقیق (</a:t>
            </a:r>
            <a:endParaRPr lang="en-US" altLang="fa-IR" sz="2600" b="1">
              <a:solidFill>
                <a:schemeClr val="bg2"/>
              </a:solidFill>
              <a:effectLst>
                <a:outerShdw blurRad="38100" dist="38100" dir="2700000" algn="tl">
                  <a:srgbClr val="000000"/>
                </a:outerShdw>
              </a:effectLst>
              <a:latin typeface="Times New Roman" panose="02020603050405020304" pitchFamily="18" charset="0"/>
            </a:endParaRPr>
          </a:p>
        </p:txBody>
      </p:sp>
      <p:sp>
        <p:nvSpPr>
          <p:cNvPr id="579587" name="Text Box 3"/>
          <p:cNvSpPr txBox="1">
            <a:spLocks noChangeArrowheads="1"/>
          </p:cNvSpPr>
          <p:nvPr/>
        </p:nvSpPr>
        <p:spPr bwMode="auto">
          <a:xfrm>
            <a:off x="26988" y="1700213"/>
            <a:ext cx="9117012" cy="129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a:lnSpc>
                <a:spcPct val="120000"/>
              </a:lnSpc>
            </a:pPr>
            <a:r>
              <a:rPr lang="fa-IR" altLang="fa-IR" sz="2200" b="1">
                <a:solidFill>
                  <a:schemeClr val="tx2"/>
                </a:solidFill>
                <a:effectLst>
                  <a:outerShdw blurRad="38100" dist="38100" dir="2700000" algn="tl">
                    <a:srgbClr val="000000"/>
                  </a:outerShdw>
                </a:effectLst>
                <a:latin typeface="Times New Roman" panose="02020603050405020304" pitchFamily="18" charset="0"/>
                <a:cs typeface="Zar" pitchFamily="2" charset="0"/>
              </a:rPr>
              <a:t>تحقیق را می توان تجزیه و تحلیل ، ثبت عینی و نظام مند مشاهدات کنترل شده که به پروراندن قوانین کلی، اصول و نظریه ها و همچنین به پیش بینی و یا احتمالا به کنترل نهایی رویدادهامنجر می شود تعریف کرد.</a:t>
            </a:r>
            <a:r>
              <a:rPr lang="fa-IR" altLang="fa-IR" sz="2200" b="1">
                <a:effectLst>
                  <a:outerShdw blurRad="38100" dist="38100" dir="2700000" algn="tl">
                    <a:srgbClr val="000000"/>
                  </a:outerShdw>
                </a:effectLst>
                <a:latin typeface="Times New Roman" panose="02020603050405020304" pitchFamily="18" charset="0"/>
                <a:cs typeface="Zar" pitchFamily="2" charset="0"/>
              </a:rPr>
              <a:t>                                                                                         </a:t>
            </a:r>
            <a:endParaRPr lang="en-US" altLang="fa-IR" sz="2200" b="1">
              <a:effectLst>
                <a:outerShdw blurRad="38100" dist="38100" dir="2700000" algn="tl">
                  <a:srgbClr val="000000"/>
                </a:outerShdw>
              </a:effectLst>
              <a:latin typeface="Times New Roman" panose="02020603050405020304" pitchFamily="18" charset="0"/>
              <a:cs typeface="Zar" pitchFamily="2" charset="0"/>
            </a:endParaRPr>
          </a:p>
        </p:txBody>
      </p:sp>
      <p:sp>
        <p:nvSpPr>
          <p:cNvPr id="579588" name="Text Box 4"/>
          <p:cNvSpPr txBox="1">
            <a:spLocks noChangeArrowheads="1"/>
          </p:cNvSpPr>
          <p:nvPr/>
        </p:nvSpPr>
        <p:spPr bwMode="auto">
          <a:xfrm>
            <a:off x="0" y="3357563"/>
            <a:ext cx="9144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fa-IR" altLang="fa-IR" sz="2000" b="1">
                <a:solidFill>
                  <a:schemeClr val="tx2"/>
                </a:solidFill>
                <a:effectLst>
                  <a:outerShdw blurRad="38100" dist="38100" dir="2700000" algn="tl">
                    <a:srgbClr val="000000"/>
                  </a:outerShdw>
                </a:effectLst>
                <a:latin typeface="Times New Roman" panose="02020603050405020304" pitchFamily="18" charset="0"/>
                <a:cs typeface="Zar" pitchFamily="2" charset="0"/>
              </a:rPr>
              <a:t>مجموعه فعالیتهایی که برای کشف بخشی از جهان حقیقی نائل می شود را تحقیق گویند.</a:t>
            </a:r>
          </a:p>
          <a:p>
            <a:pPr algn="just"/>
            <a:r>
              <a:rPr lang="fa-IR" altLang="fa-IR" sz="2000" b="1">
                <a:solidFill>
                  <a:schemeClr val="tx2"/>
                </a:solidFill>
                <a:effectLst>
                  <a:outerShdw blurRad="38100" dist="38100" dir="2700000" algn="tl">
                    <a:srgbClr val="000000"/>
                  </a:outerShdw>
                </a:effectLst>
                <a:latin typeface="Times New Roman" panose="02020603050405020304" pitchFamily="18" charset="0"/>
                <a:cs typeface="Zar" pitchFamily="2" charset="0"/>
              </a:rPr>
              <a:t>خواجه نوری</a:t>
            </a:r>
            <a:endParaRPr lang="en-US" altLang="fa-IR" sz="2000" b="1">
              <a:solidFill>
                <a:schemeClr val="tx2"/>
              </a:solidFill>
              <a:effectLst>
                <a:outerShdw blurRad="38100" dist="38100" dir="2700000" algn="tl">
                  <a:srgbClr val="000000"/>
                </a:outerShdw>
              </a:effectLst>
              <a:latin typeface="Times New Roman" panose="02020603050405020304" pitchFamily="18" charset="0"/>
              <a:cs typeface="Zar" pitchFamily="2" charset="0"/>
            </a:endParaRP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79586"/>
                                        </p:tgtEl>
                                        <p:attrNameLst>
                                          <p:attrName>style.visibility</p:attrName>
                                        </p:attrNameLst>
                                      </p:cBhvr>
                                      <p:to>
                                        <p:strVal val="visible"/>
                                      </p:to>
                                    </p:set>
                                    <p:animEffect transition="in" filter="blinds(horizontal)">
                                      <p:cBhvr>
                                        <p:cTn id="7" dur="500"/>
                                        <p:tgtEl>
                                          <p:spTgt spid="5795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79587"/>
                                        </p:tgtEl>
                                        <p:attrNameLst>
                                          <p:attrName>style.visibility</p:attrName>
                                        </p:attrNameLst>
                                      </p:cBhvr>
                                      <p:to>
                                        <p:strVal val="visible"/>
                                      </p:to>
                                    </p:set>
                                    <p:animEffect transition="in" filter="box(in)">
                                      <p:cBhvr>
                                        <p:cTn id="12" dur="500"/>
                                        <p:tgtEl>
                                          <p:spTgt spid="57958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79588"/>
                                        </p:tgtEl>
                                        <p:attrNameLst>
                                          <p:attrName>style.visibility</p:attrName>
                                        </p:attrNameLst>
                                      </p:cBhvr>
                                      <p:to>
                                        <p:strVal val="visible"/>
                                      </p:to>
                                    </p:set>
                                    <p:animEffect transition="in" filter="box(in)">
                                      <p:cBhvr>
                                        <p:cTn id="17" dur="500"/>
                                        <p:tgtEl>
                                          <p:spTgt spid="5795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9586" grpId="0"/>
      <p:bldP spid="579587" grpId="0"/>
      <p:bldP spid="57958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fa-IR" smtClean="0"/>
              <a:t>www.Prozheha.ir</a:t>
            </a:r>
            <a:endParaRPr lang="en-US" altLang="fa-IR"/>
          </a:p>
        </p:txBody>
      </p:sp>
      <p:sp>
        <p:nvSpPr>
          <p:cNvPr id="6" name="Slide Number Placeholder 3"/>
          <p:cNvSpPr>
            <a:spLocks noGrp="1"/>
          </p:cNvSpPr>
          <p:nvPr>
            <p:ph type="sldNum" sz="quarter" idx="12"/>
          </p:nvPr>
        </p:nvSpPr>
        <p:spPr/>
        <p:txBody>
          <a:bodyPr/>
          <a:lstStyle/>
          <a:p>
            <a:fld id="{D747259D-31AC-4EF0-A676-D475840F3757}" type="slidenum">
              <a:rPr lang="fa-IR" altLang="fa-IR"/>
              <a:pPr/>
              <a:t>31</a:t>
            </a:fld>
            <a:endParaRPr lang="en-US" altLang="fa-IR"/>
          </a:p>
        </p:txBody>
      </p:sp>
      <p:sp>
        <p:nvSpPr>
          <p:cNvPr id="581634" name="Text Box 2"/>
          <p:cNvSpPr txBox="1">
            <a:spLocks noChangeArrowheads="1"/>
          </p:cNvSpPr>
          <p:nvPr/>
        </p:nvSpPr>
        <p:spPr bwMode="auto">
          <a:xfrm>
            <a:off x="0" y="2349500"/>
            <a:ext cx="8893175" cy="88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a:lnSpc>
                <a:spcPct val="130000"/>
              </a:lnSpc>
              <a:buClr>
                <a:srgbClr val="0000CC"/>
              </a:buClr>
              <a:buFont typeface="Wingdings" panose="05000000000000000000" pitchFamily="2" charset="2"/>
              <a:buChar char="Ø"/>
            </a:pPr>
            <a:r>
              <a:rPr lang="fa-IR" altLang="fa-IR" sz="2000" b="1">
                <a:solidFill>
                  <a:schemeClr val="tx2"/>
                </a:solidFill>
                <a:effectLst>
                  <a:outerShdw blurRad="38100" dist="38100" dir="2700000" algn="tl">
                    <a:srgbClr val="000000"/>
                  </a:outerShdw>
                </a:effectLst>
                <a:latin typeface="Times New Roman" panose="02020603050405020304" pitchFamily="18" charset="0"/>
                <a:cs typeface="Zar" pitchFamily="2" charset="0"/>
              </a:rPr>
              <a:t> تحقیق به معنای رسیدگی کردن، بررسی، بازجویی (فرهنگ قریب) وارسی واقعیت ( فرهنگ ؟)</a:t>
            </a:r>
          </a:p>
          <a:p>
            <a:pPr algn="just" rtl="1">
              <a:lnSpc>
                <a:spcPct val="130000"/>
              </a:lnSpc>
              <a:buClr>
                <a:srgbClr val="0000CC"/>
              </a:buClr>
              <a:buFont typeface="Wingdings" panose="05000000000000000000" pitchFamily="2" charset="2"/>
              <a:buNone/>
            </a:pPr>
            <a:r>
              <a:rPr lang="fa-IR" altLang="fa-IR" sz="2000" b="1">
                <a:solidFill>
                  <a:schemeClr val="tx2"/>
                </a:solidFill>
                <a:effectLst>
                  <a:outerShdw blurRad="38100" dist="38100" dir="2700000" algn="tl">
                    <a:srgbClr val="000000"/>
                  </a:outerShdw>
                </a:effectLst>
                <a:latin typeface="Times New Roman" panose="02020603050405020304" pitchFamily="18" charset="0"/>
                <a:cs typeface="Zar" pitchFamily="2" charset="0"/>
              </a:rPr>
              <a:t>     راست و درست کردن ، به حقیقت اوی رسیدگی کردن و باز جویی کردن. </a:t>
            </a:r>
            <a:r>
              <a:rPr lang="fa-IR" altLang="fa-IR" sz="2000" b="1">
                <a:solidFill>
                  <a:srgbClr val="0000CC"/>
                </a:solidFill>
                <a:effectLst>
                  <a:outerShdw blurRad="38100" dist="38100" dir="2700000" algn="tl">
                    <a:srgbClr val="000000"/>
                  </a:outerShdw>
                </a:effectLst>
                <a:latin typeface="Times New Roman" panose="02020603050405020304" pitchFamily="18" charset="0"/>
                <a:cs typeface="Zar" pitchFamily="2" charset="0"/>
              </a:rPr>
              <a:t>( لغت نامه دهخدا)</a:t>
            </a:r>
            <a:endParaRPr lang="en-US" altLang="fa-IR" sz="2000" b="1">
              <a:solidFill>
                <a:srgbClr val="0000CC"/>
              </a:solidFill>
              <a:effectLst>
                <a:outerShdw blurRad="38100" dist="38100" dir="2700000" algn="tl">
                  <a:srgbClr val="000000"/>
                </a:outerShdw>
              </a:effectLst>
              <a:latin typeface="Times New Roman" panose="02020603050405020304" pitchFamily="18" charset="0"/>
              <a:cs typeface="Zar" pitchFamily="2" charset="0"/>
            </a:endParaRPr>
          </a:p>
        </p:txBody>
      </p:sp>
      <p:sp>
        <p:nvSpPr>
          <p:cNvPr id="581635" name="Text Box 3"/>
          <p:cNvSpPr txBox="1">
            <a:spLocks noChangeArrowheads="1"/>
          </p:cNvSpPr>
          <p:nvPr/>
        </p:nvSpPr>
        <p:spPr bwMode="auto">
          <a:xfrm>
            <a:off x="395288" y="4005263"/>
            <a:ext cx="8497887" cy="176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a:lnSpc>
                <a:spcPct val="110000"/>
              </a:lnSpc>
              <a:buClr>
                <a:srgbClr val="0000CC"/>
              </a:buClr>
              <a:buFont typeface="Wingdings" panose="05000000000000000000" pitchFamily="2" charset="2"/>
              <a:buChar char="Ø"/>
            </a:pPr>
            <a:r>
              <a:rPr lang="fa-IR" altLang="fa-IR" sz="2000" b="1">
                <a:solidFill>
                  <a:schemeClr val="tx2"/>
                </a:solidFill>
                <a:effectLst>
                  <a:outerShdw blurRad="38100" dist="38100" dir="2700000" algn="tl">
                    <a:srgbClr val="000000"/>
                  </a:outerShdw>
                </a:effectLst>
                <a:latin typeface="Times New Roman" panose="02020603050405020304" pitchFamily="18" charset="0"/>
                <a:cs typeface="Zar" pitchFamily="2" charset="0"/>
              </a:rPr>
              <a:t> تحقیق به عنوان یک فرایند پژوهش در درست ترین شکل خود واجد دو شرط است:</a:t>
            </a:r>
          </a:p>
          <a:p>
            <a:pPr algn="just">
              <a:lnSpc>
                <a:spcPct val="110000"/>
              </a:lnSpc>
            </a:pPr>
            <a:r>
              <a:rPr lang="fa-IR" altLang="fa-IR" sz="2000" b="1">
                <a:solidFill>
                  <a:schemeClr val="tx2"/>
                </a:solidFill>
                <a:effectLst>
                  <a:outerShdw blurRad="38100" dist="38100" dir="2700000" algn="tl">
                    <a:srgbClr val="000000"/>
                  </a:outerShdw>
                </a:effectLst>
                <a:latin typeface="Times New Roman" panose="02020603050405020304" pitchFamily="18" charset="0"/>
                <a:cs typeface="Zar" pitchFamily="2" charset="0"/>
              </a:rPr>
              <a:t>کنترل دقیق شرطی که مانع از تاثیر عوامل نا مربوط و مزاحم می شود.                  </a:t>
            </a:r>
          </a:p>
          <a:p>
            <a:pPr algn="just">
              <a:lnSpc>
                <a:spcPct val="110000"/>
              </a:lnSpc>
            </a:pPr>
            <a:r>
              <a:rPr lang="fa-IR" altLang="fa-IR" sz="2000" b="1">
                <a:solidFill>
                  <a:schemeClr val="tx2"/>
                </a:solidFill>
                <a:effectLst>
                  <a:outerShdw blurRad="38100" dist="38100" dir="2700000" algn="tl">
                    <a:srgbClr val="000000"/>
                  </a:outerShdw>
                </a:effectLst>
                <a:latin typeface="Times New Roman" panose="02020603050405020304" pitchFamily="18" charset="0"/>
                <a:cs typeface="Zar" pitchFamily="2" charset="0"/>
              </a:rPr>
              <a:t>نمونه گیری صحیح: شرطی که یافته های پژوهش را قابل تعمیم و بسط می سازد.      </a:t>
            </a:r>
          </a:p>
          <a:p>
            <a:pPr algn="just">
              <a:lnSpc>
                <a:spcPct val="110000"/>
              </a:lnSpc>
            </a:pPr>
            <a:r>
              <a:rPr lang="fa-IR" altLang="fa-IR" sz="2000" b="1">
                <a:solidFill>
                  <a:schemeClr val="tx2"/>
                </a:solidFill>
                <a:effectLst>
                  <a:outerShdw blurRad="38100" dist="38100" dir="2700000" algn="tl">
                    <a:srgbClr val="000000"/>
                  </a:outerShdw>
                </a:effectLst>
                <a:latin typeface="Times New Roman" panose="02020603050405020304" pitchFamily="18" charset="0"/>
                <a:cs typeface="Zar" pitchFamily="2" charset="0"/>
              </a:rPr>
              <a:t>تحقیق تجربی اجتماعی عبارت است از ثبت و ظبط و تغییر نظام دارواقعیتهای اجتماعی </a:t>
            </a:r>
          </a:p>
          <a:p>
            <a:pPr algn="just">
              <a:lnSpc>
                <a:spcPct val="110000"/>
              </a:lnSpc>
            </a:pPr>
            <a:r>
              <a:rPr lang="fa-IR" altLang="fa-IR" sz="2000" b="1">
                <a:solidFill>
                  <a:schemeClr val="tx2"/>
                </a:solidFill>
                <a:effectLst>
                  <a:outerShdw blurRad="38100" dist="38100" dir="2700000" algn="tl">
                    <a:srgbClr val="000000"/>
                  </a:outerShdw>
                </a:effectLst>
                <a:latin typeface="Times New Roman" panose="02020603050405020304" pitchFamily="18" charset="0"/>
                <a:cs typeface="Zar" pitchFamily="2" charset="0"/>
              </a:rPr>
              <a:t>                                                     </a:t>
            </a:r>
            <a:r>
              <a:rPr lang="fa-IR" altLang="fa-IR" sz="2000" b="1">
                <a:solidFill>
                  <a:srgbClr val="0000CC"/>
                </a:solidFill>
                <a:effectLst>
                  <a:outerShdw blurRad="38100" dist="38100" dir="2700000" algn="tl">
                    <a:srgbClr val="000000"/>
                  </a:outerShdw>
                </a:effectLst>
                <a:latin typeface="Times New Roman" panose="02020603050405020304" pitchFamily="18" charset="0"/>
                <a:cs typeface="Zar" pitchFamily="2" charset="0"/>
              </a:rPr>
              <a:t>(دکتر علی دلاور)</a:t>
            </a:r>
            <a:endParaRPr lang="en-US" altLang="fa-IR" sz="2000" b="1">
              <a:solidFill>
                <a:srgbClr val="0000CC"/>
              </a:solidFill>
              <a:effectLst>
                <a:outerShdw blurRad="38100" dist="38100" dir="2700000" algn="tl">
                  <a:srgbClr val="000000"/>
                </a:outerShdw>
              </a:effectLst>
              <a:latin typeface="Times New Roman" panose="02020603050405020304" pitchFamily="18" charset="0"/>
              <a:cs typeface="Zar" pitchFamily="2" charset="0"/>
            </a:endParaRPr>
          </a:p>
        </p:txBody>
      </p:sp>
      <p:sp>
        <p:nvSpPr>
          <p:cNvPr id="581636" name="Text Box 4"/>
          <p:cNvSpPr txBox="1">
            <a:spLocks noChangeArrowheads="1"/>
          </p:cNvSpPr>
          <p:nvPr/>
        </p:nvSpPr>
        <p:spPr bwMode="auto">
          <a:xfrm>
            <a:off x="6156325" y="765175"/>
            <a:ext cx="2655888"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a-IR" altLang="fa-IR" sz="2600" b="1">
                <a:solidFill>
                  <a:schemeClr val="bg2"/>
                </a:solidFill>
                <a:effectLst>
                  <a:outerShdw blurRad="38100" dist="38100" dir="2700000" algn="tl">
                    <a:srgbClr val="000000"/>
                  </a:outerShdw>
                </a:effectLst>
                <a:latin typeface="Times New Roman" panose="02020603050405020304" pitchFamily="18" charset="0"/>
              </a:rPr>
              <a:t>):</a:t>
            </a:r>
            <a:r>
              <a:rPr lang="en-US" altLang="fa-IR" sz="2600" b="1">
                <a:solidFill>
                  <a:schemeClr val="bg2"/>
                </a:solidFill>
                <a:effectLst>
                  <a:outerShdw blurRad="38100" dist="38100" dir="2700000" algn="tl">
                    <a:srgbClr val="000000"/>
                  </a:outerShdw>
                </a:effectLst>
                <a:latin typeface="Times New Roman" panose="02020603050405020304" pitchFamily="18" charset="0"/>
              </a:rPr>
              <a:t>Research</a:t>
            </a:r>
            <a:r>
              <a:rPr lang="fa-IR" altLang="fa-IR" sz="2600" b="1">
                <a:solidFill>
                  <a:schemeClr val="bg2"/>
                </a:solidFill>
                <a:effectLst>
                  <a:outerShdw blurRad="38100" dist="38100" dir="2700000" algn="tl">
                    <a:srgbClr val="000000"/>
                  </a:outerShdw>
                </a:effectLst>
                <a:latin typeface="Times New Roman" panose="02020603050405020304" pitchFamily="18" charset="0"/>
              </a:rPr>
              <a:t> تحقیق (</a:t>
            </a:r>
            <a:endParaRPr lang="en-US" altLang="fa-IR" sz="2600" b="1">
              <a:solidFill>
                <a:schemeClr val="bg2"/>
              </a:solidFill>
              <a:effectLst>
                <a:outerShdw blurRad="38100" dist="38100" dir="2700000" algn="tl">
                  <a:srgbClr val="000000"/>
                </a:outerShdw>
              </a:effectLst>
              <a:latin typeface="Times New Roman" panose="02020603050405020304" pitchFamily="18"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81634"/>
                                        </p:tgtEl>
                                        <p:attrNameLst>
                                          <p:attrName>style.visibility</p:attrName>
                                        </p:attrNameLst>
                                      </p:cBhvr>
                                      <p:to>
                                        <p:strVal val="visible"/>
                                      </p:to>
                                    </p:set>
                                    <p:animEffect transition="in" filter="box(in)">
                                      <p:cBhvr>
                                        <p:cTn id="7" dur="500"/>
                                        <p:tgtEl>
                                          <p:spTgt spid="5816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81635"/>
                                        </p:tgtEl>
                                        <p:attrNameLst>
                                          <p:attrName>style.visibility</p:attrName>
                                        </p:attrNameLst>
                                      </p:cBhvr>
                                      <p:to>
                                        <p:strVal val="visible"/>
                                      </p:to>
                                    </p:set>
                                    <p:animEffect transition="in" filter="box(in)">
                                      <p:cBhvr>
                                        <p:cTn id="12" dur="500"/>
                                        <p:tgtEl>
                                          <p:spTgt spid="58163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81636"/>
                                        </p:tgtEl>
                                        <p:attrNameLst>
                                          <p:attrName>style.visibility</p:attrName>
                                        </p:attrNameLst>
                                      </p:cBhvr>
                                      <p:to>
                                        <p:strVal val="visible"/>
                                      </p:to>
                                    </p:set>
                                    <p:animEffect transition="in" filter="blinds(horizontal)">
                                      <p:cBhvr>
                                        <p:cTn id="17" dur="500"/>
                                        <p:tgtEl>
                                          <p:spTgt spid="5816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1634" grpId="0"/>
      <p:bldP spid="581635" grpId="0"/>
      <p:bldP spid="58163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ltLang="fa-IR" smtClean="0"/>
              <a:t>www.Prozheha.ir</a:t>
            </a:r>
            <a:endParaRPr lang="en-US" altLang="fa-IR"/>
          </a:p>
        </p:txBody>
      </p:sp>
      <p:sp>
        <p:nvSpPr>
          <p:cNvPr id="5" name="Slide Number Placeholder 3"/>
          <p:cNvSpPr>
            <a:spLocks noGrp="1"/>
          </p:cNvSpPr>
          <p:nvPr>
            <p:ph type="sldNum" sz="quarter" idx="12"/>
          </p:nvPr>
        </p:nvSpPr>
        <p:spPr/>
        <p:txBody>
          <a:bodyPr/>
          <a:lstStyle/>
          <a:p>
            <a:fld id="{F0768364-50AB-40C4-BE52-83D004E7B688}" type="slidenum">
              <a:rPr lang="fa-IR" altLang="fa-IR"/>
              <a:pPr/>
              <a:t>32</a:t>
            </a:fld>
            <a:endParaRPr lang="en-US" altLang="fa-IR"/>
          </a:p>
        </p:txBody>
      </p:sp>
      <p:sp>
        <p:nvSpPr>
          <p:cNvPr id="19458" name="Rectangle 2"/>
          <p:cNvSpPr>
            <a:spLocks noGrp="1" noChangeArrowheads="1"/>
          </p:cNvSpPr>
          <p:nvPr>
            <p:ph type="ctrTitle" idx="4294967295"/>
          </p:nvPr>
        </p:nvSpPr>
        <p:spPr>
          <a:xfrm>
            <a:off x="827088" y="765175"/>
            <a:ext cx="7556500" cy="1736725"/>
          </a:xfrm>
        </p:spPr>
        <p:txBody>
          <a:bodyPr/>
          <a:lstStyle/>
          <a:p>
            <a:pPr algn="ctr"/>
            <a:r>
              <a:rPr lang="fa-IR" altLang="fa-IR" sz="6000"/>
              <a:t>تحقيق علمي چيست؟</a:t>
            </a:r>
            <a:endParaRPr lang="en-US" altLang="fa-IR" sz="6000"/>
          </a:p>
        </p:txBody>
      </p:sp>
      <p:sp>
        <p:nvSpPr>
          <p:cNvPr id="348163" name="Rectangle 3"/>
          <p:cNvSpPr>
            <a:spLocks noGrp="1" noChangeArrowheads="1"/>
          </p:cNvSpPr>
          <p:nvPr>
            <p:ph type="subTitle" idx="4294967295"/>
          </p:nvPr>
        </p:nvSpPr>
        <p:spPr>
          <a:xfrm>
            <a:off x="971550" y="2349500"/>
            <a:ext cx="7488238" cy="3384550"/>
          </a:xfrm>
        </p:spPr>
        <p:txBody>
          <a:bodyPr/>
          <a:lstStyle/>
          <a:p>
            <a:pPr marL="0" indent="0" algn="just" rtl="1">
              <a:lnSpc>
                <a:spcPct val="130000"/>
              </a:lnSpc>
              <a:buFont typeface="Wingdings" panose="05000000000000000000" pitchFamily="2" charset="2"/>
              <a:buNone/>
            </a:pPr>
            <a:r>
              <a:rPr lang="fa-IR" altLang="fa-IR" b="1">
                <a:cs typeface="B Mitra" panose="00000400000000000000" pitchFamily="2" charset="-78"/>
              </a:rPr>
              <a:t>تحقيق علمي عبارت است از تلاش کاوشگرانه اي که با آداب خاصي به طور نظام يافته با هدف کشف مجهولي به منظور گسترش قلمرو معرفتي نوع بشر انجام شده و شناخت حاصل از آن مصاديق خارجي داشته باشد.</a:t>
            </a:r>
            <a:endParaRPr lang="en-US" altLang="fa-IR" b="1">
              <a:cs typeface="B Mitra" panose="00000400000000000000" pitchFamily="2" charset="-78"/>
            </a:endParaRPr>
          </a:p>
        </p:txBody>
      </p:sp>
    </p:spTree>
  </p:cSld>
  <p:clrMapOvr>
    <a:masterClrMapping/>
  </p:clrMapOvr>
  <p:transition spd="med">
    <p:zo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fa-IR" smtClean="0"/>
              <a:t>www.Prozheha.ir</a:t>
            </a:r>
            <a:endParaRPr lang="en-US" altLang="fa-IR"/>
          </a:p>
        </p:txBody>
      </p:sp>
      <p:sp>
        <p:nvSpPr>
          <p:cNvPr id="5" name="Slide Number Placeholder 5"/>
          <p:cNvSpPr>
            <a:spLocks noGrp="1"/>
          </p:cNvSpPr>
          <p:nvPr>
            <p:ph type="sldNum" sz="quarter" idx="12"/>
          </p:nvPr>
        </p:nvSpPr>
        <p:spPr/>
        <p:txBody>
          <a:bodyPr/>
          <a:lstStyle/>
          <a:p>
            <a:fld id="{5115F9D1-8745-40A1-8CB5-CD3775279E0A}" type="slidenum">
              <a:rPr lang="fa-IR" altLang="fa-IR"/>
              <a:pPr/>
              <a:t>33</a:t>
            </a:fld>
            <a:endParaRPr lang="en-US" altLang="fa-IR"/>
          </a:p>
        </p:txBody>
      </p:sp>
      <p:sp>
        <p:nvSpPr>
          <p:cNvPr id="583682" name="Rectangle 2"/>
          <p:cNvSpPr>
            <a:spLocks noGrp="1" noChangeArrowheads="1"/>
          </p:cNvSpPr>
          <p:nvPr>
            <p:ph type="body" idx="1"/>
          </p:nvPr>
        </p:nvSpPr>
        <p:spPr>
          <a:xfrm>
            <a:off x="468313" y="2349500"/>
            <a:ext cx="8348662" cy="3040063"/>
          </a:xfrm>
        </p:spPr>
        <p:txBody>
          <a:bodyPr/>
          <a:lstStyle/>
          <a:p>
            <a:pPr marL="609600" indent="-609600" algn="justLow" rtl="1">
              <a:lnSpc>
                <a:spcPct val="150000"/>
              </a:lnSpc>
              <a:buFont typeface="Wingdings" panose="05000000000000000000" pitchFamily="2" charset="2"/>
              <a:buAutoNum type="arabicPeriod"/>
            </a:pPr>
            <a:r>
              <a:rPr lang="fa-IR" altLang="fa-IR" sz="3000" b="1">
                <a:solidFill>
                  <a:srgbClr val="6600FF"/>
                </a:solidFill>
                <a:cs typeface="Yagut" pitchFamily="2" charset="0"/>
              </a:rPr>
              <a:t>پژوهش علمی، بررسی نظام یافته، کنترل شده، تجربی و انتقادی در مورد پدیده های طبیعی است که روابط احتمالی بین این پدیده ها به وسیله نظریه و فرضیه هدایت می شوند.</a:t>
            </a:r>
            <a:endParaRPr lang="en-US" altLang="fa-IR" sz="3000" b="1">
              <a:solidFill>
                <a:srgbClr val="6600FF"/>
              </a:solidFill>
              <a:cs typeface="Yagut" pitchFamily="2" charset="0"/>
            </a:endParaRPr>
          </a:p>
        </p:txBody>
      </p:sp>
      <p:sp>
        <p:nvSpPr>
          <p:cNvPr id="583683" name="WordArt 3" descr="Paper bag"/>
          <p:cNvSpPr>
            <a:spLocks noChangeArrowheads="1" noChangeShapeType="1" noTextEdit="1"/>
          </p:cNvSpPr>
          <p:nvPr/>
        </p:nvSpPr>
        <p:spPr bwMode="auto">
          <a:xfrm>
            <a:off x="6011863" y="1196975"/>
            <a:ext cx="2228850" cy="723900"/>
          </a:xfrm>
          <a:prstGeom prst="rect">
            <a:avLst/>
          </a:prstGeom>
        </p:spPr>
        <p:txBody>
          <a:bodyPr wrap="none" fromWordArt="1">
            <a:prstTxWarp prst="textPlain">
              <a:avLst>
                <a:gd name="adj" fmla="val 50000"/>
              </a:avLst>
            </a:prstTxWarp>
          </a:bodyPr>
          <a:lstStyle/>
          <a:p>
            <a:pPr algn="ctr" rtl="1"/>
            <a:r>
              <a:rPr lang="fa-IR" sz="3600" b="1" kern="10">
                <a:ln w="9525">
                  <a:solidFill>
                    <a:srgbClr val="008000"/>
                  </a:solidFill>
                  <a:round/>
                  <a:headEnd/>
                  <a:tailEnd/>
                </a:ln>
                <a:blipFill dpi="0" rotWithShape="0">
                  <a:blip r:embed="rId3"/>
                  <a:srcRect/>
                  <a:tile tx="0" ty="0" sx="100000" sy="100000" flip="none" algn="tl"/>
                </a:blipFill>
                <a:effectLst>
                  <a:outerShdw dist="563972" dir="14049741" sx="125000" sy="125000" algn="tl" rotWithShape="0">
                    <a:srgbClr val="C7DFD3">
                      <a:alpha val="80000"/>
                    </a:srgbClr>
                  </a:outerShdw>
                </a:effectLst>
                <a:latin typeface="Zar"/>
              </a:rPr>
              <a:t>پژوهش علمی</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83682">
                                            <p:txEl>
                                              <p:pRg st="0" end="0"/>
                                            </p:txEl>
                                          </p:spTgt>
                                        </p:tgtEl>
                                        <p:attrNameLst>
                                          <p:attrName>style.visibility</p:attrName>
                                        </p:attrNameLst>
                                      </p:cBhvr>
                                      <p:to>
                                        <p:strVal val="visible"/>
                                      </p:to>
                                    </p:set>
                                    <p:animEffect transition="in" filter="box(in)">
                                      <p:cBhvr>
                                        <p:cTn id="7" dur="500"/>
                                        <p:tgtEl>
                                          <p:spTgt spid="58368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682"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ltLang="fa-IR" smtClean="0"/>
              <a:t>www.Prozheha.ir</a:t>
            </a:r>
            <a:endParaRPr lang="en-US" altLang="fa-IR"/>
          </a:p>
        </p:txBody>
      </p:sp>
      <p:sp>
        <p:nvSpPr>
          <p:cNvPr id="4" name="Slide Number Placeholder 3"/>
          <p:cNvSpPr>
            <a:spLocks noGrp="1"/>
          </p:cNvSpPr>
          <p:nvPr>
            <p:ph type="sldNum" sz="quarter" idx="12"/>
          </p:nvPr>
        </p:nvSpPr>
        <p:spPr/>
        <p:txBody>
          <a:bodyPr/>
          <a:lstStyle/>
          <a:p>
            <a:fld id="{5EEBA540-056A-4928-947B-F8A9E6195D7F}" type="slidenum">
              <a:rPr lang="fa-IR" altLang="fa-IR"/>
              <a:pPr/>
              <a:t>34</a:t>
            </a:fld>
            <a:endParaRPr lang="en-US" altLang="fa-IR"/>
          </a:p>
        </p:txBody>
      </p:sp>
      <p:sp>
        <p:nvSpPr>
          <p:cNvPr id="349186" name="Rectangle 2"/>
          <p:cNvSpPr>
            <a:spLocks noGrp="1" noChangeArrowheads="1"/>
          </p:cNvSpPr>
          <p:nvPr>
            <p:ph type="subTitle" idx="4294967295"/>
          </p:nvPr>
        </p:nvSpPr>
        <p:spPr>
          <a:xfrm>
            <a:off x="1042988" y="1868488"/>
            <a:ext cx="7232650" cy="2281237"/>
          </a:xfrm>
        </p:spPr>
        <p:txBody>
          <a:bodyPr/>
          <a:lstStyle/>
          <a:p>
            <a:pPr marL="0" indent="0" algn="just" rtl="1">
              <a:buFont typeface="Wingdings" panose="05000000000000000000" pitchFamily="2" charset="2"/>
              <a:buNone/>
            </a:pPr>
            <a:r>
              <a:rPr lang="fa-IR" altLang="fa-IR" sz="2800">
                <a:cs typeface="B Mitra" panose="00000400000000000000" pitchFamily="2" charset="-78"/>
              </a:rPr>
              <a:t>اين تحقيقات داراي مشخصات زير است:</a:t>
            </a:r>
          </a:p>
          <a:p>
            <a:pPr marL="0" indent="0" algn="just" rtl="1">
              <a:buFont typeface="Wingdings" panose="05000000000000000000" pitchFamily="2" charset="2"/>
              <a:buNone/>
            </a:pPr>
            <a:r>
              <a:rPr lang="fa-IR" altLang="fa-IR" sz="2800">
                <a:cs typeface="B Mitra" panose="00000400000000000000" pitchFamily="2" charset="-78"/>
              </a:rPr>
              <a:t>-برخوردار بودن از آداب و تشريفات خاص</a:t>
            </a:r>
          </a:p>
          <a:p>
            <a:pPr marL="0" indent="0" algn="just" rtl="1">
              <a:buFont typeface="Wingdings" panose="05000000000000000000" pitchFamily="2" charset="2"/>
              <a:buNone/>
            </a:pPr>
            <a:r>
              <a:rPr lang="fa-IR" altLang="fa-IR" sz="2800">
                <a:cs typeface="B Mitra" panose="00000400000000000000" pitchFamily="2" charset="-78"/>
              </a:rPr>
              <a:t>-توسعه قلمرو معرفت</a:t>
            </a:r>
          </a:p>
          <a:p>
            <a:pPr marL="0" indent="0" algn="just" rtl="1">
              <a:buFont typeface="Wingdings" panose="05000000000000000000" pitchFamily="2" charset="2"/>
              <a:buNone/>
            </a:pPr>
            <a:r>
              <a:rPr lang="fa-IR" altLang="fa-IR" sz="2800">
                <a:cs typeface="B Mitra" panose="00000400000000000000" pitchFamily="2" charset="-78"/>
              </a:rPr>
              <a:t>-شناخت حاصل از نتيجه و تحقيق در بيرون ذهن</a:t>
            </a:r>
            <a:endParaRPr lang="en-US" altLang="fa-IR" sz="2800">
              <a:cs typeface="B Mitra" panose="00000400000000000000" pitchFamily="2" charset="-78"/>
            </a:endParaRPr>
          </a:p>
        </p:txBody>
      </p:sp>
    </p:spTree>
  </p:cSld>
  <p:clrMapOvr>
    <a:masterClrMapping/>
  </p:clrMapOvr>
  <p:transition spd="med">
    <p:zo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ltLang="fa-IR" smtClean="0"/>
              <a:t>www.Prozheha.ir</a:t>
            </a:r>
            <a:endParaRPr lang="en-US" altLang="fa-IR"/>
          </a:p>
        </p:txBody>
      </p:sp>
      <p:sp>
        <p:nvSpPr>
          <p:cNvPr id="5" name="Slide Number Placeholder 3"/>
          <p:cNvSpPr>
            <a:spLocks noGrp="1"/>
          </p:cNvSpPr>
          <p:nvPr>
            <p:ph type="sldNum" sz="quarter" idx="12"/>
          </p:nvPr>
        </p:nvSpPr>
        <p:spPr/>
        <p:txBody>
          <a:bodyPr/>
          <a:lstStyle/>
          <a:p>
            <a:fld id="{471C3C8F-B325-46AE-BA7A-5EA08F51AA90}" type="slidenum">
              <a:rPr lang="fa-IR" altLang="fa-IR"/>
              <a:pPr/>
              <a:t>35</a:t>
            </a:fld>
            <a:endParaRPr lang="en-US" altLang="fa-IR"/>
          </a:p>
        </p:txBody>
      </p:sp>
      <p:sp>
        <p:nvSpPr>
          <p:cNvPr id="21506" name="Rectangle 2"/>
          <p:cNvSpPr>
            <a:spLocks noGrp="1" noChangeArrowheads="1"/>
          </p:cNvSpPr>
          <p:nvPr>
            <p:ph type="ctrTitle" idx="4294967295"/>
          </p:nvPr>
        </p:nvSpPr>
        <p:spPr>
          <a:xfrm>
            <a:off x="755650" y="333375"/>
            <a:ext cx="7772400" cy="1800225"/>
          </a:xfrm>
        </p:spPr>
        <p:txBody>
          <a:bodyPr/>
          <a:lstStyle/>
          <a:p>
            <a:pPr algn="ctr"/>
            <a:r>
              <a:rPr lang="fa-IR" altLang="fa-IR" sz="6000"/>
              <a:t>فلسفه تحقيق علمي</a:t>
            </a:r>
            <a:endParaRPr lang="en-US" altLang="fa-IR" sz="6000"/>
          </a:p>
        </p:txBody>
      </p:sp>
      <p:sp>
        <p:nvSpPr>
          <p:cNvPr id="350211" name="Rectangle 3"/>
          <p:cNvSpPr>
            <a:spLocks noGrp="1" noChangeArrowheads="1"/>
          </p:cNvSpPr>
          <p:nvPr>
            <p:ph type="subTitle" idx="4294967295"/>
          </p:nvPr>
        </p:nvSpPr>
        <p:spPr>
          <a:xfrm>
            <a:off x="971550" y="2989263"/>
            <a:ext cx="7416800" cy="2663825"/>
          </a:xfrm>
        </p:spPr>
        <p:txBody>
          <a:bodyPr/>
          <a:lstStyle/>
          <a:p>
            <a:pPr marL="0" indent="0" algn="just" rtl="1">
              <a:buFont typeface="Wingdings" panose="05000000000000000000" pitchFamily="2" charset="2"/>
              <a:buNone/>
            </a:pPr>
            <a:r>
              <a:rPr lang="fa-IR" altLang="fa-IR" b="1">
                <a:cs typeface="B Mitra" panose="00000400000000000000" pitchFamily="2" charset="-78"/>
              </a:rPr>
              <a:t>نياز بشر به تحقيقات علمي را مي توان به شرح زير بيان کرد:</a:t>
            </a:r>
          </a:p>
          <a:p>
            <a:pPr marL="0" indent="0" algn="just" rtl="1">
              <a:buFont typeface="Wingdings" panose="05000000000000000000" pitchFamily="2" charset="2"/>
              <a:buNone/>
            </a:pPr>
            <a:r>
              <a:rPr lang="fa-IR" altLang="fa-IR" b="1">
                <a:cs typeface="B Mitra" panose="00000400000000000000" pitchFamily="2" charset="-78"/>
              </a:rPr>
              <a:t>-نياز فطري انسان</a:t>
            </a:r>
          </a:p>
          <a:p>
            <a:pPr marL="0" indent="0" algn="just" rtl="1">
              <a:buFont typeface="Wingdings" panose="05000000000000000000" pitchFamily="2" charset="2"/>
              <a:buNone/>
            </a:pPr>
            <a:r>
              <a:rPr lang="fa-IR" altLang="fa-IR" b="1">
                <a:cs typeface="B Mitra" panose="00000400000000000000" pitchFamily="2" charset="-78"/>
              </a:rPr>
              <a:t>-پاسخگويي به نيازهاي حياتي</a:t>
            </a:r>
            <a:endParaRPr lang="en-US" altLang="fa-IR" b="1">
              <a:cs typeface="B Mitra" panose="00000400000000000000" pitchFamily="2" charset="-78"/>
            </a:endParaRPr>
          </a:p>
        </p:txBody>
      </p:sp>
    </p:spTree>
  </p:cSld>
  <p:clrMapOvr>
    <a:masterClrMapping/>
  </p:clrMapOvr>
  <p:transition spd="med">
    <p:zo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2"/>
          <p:cNvSpPr>
            <a:spLocks noGrp="1"/>
          </p:cNvSpPr>
          <p:nvPr>
            <p:ph type="ftr" sz="quarter" idx="11"/>
          </p:nvPr>
        </p:nvSpPr>
        <p:spPr/>
        <p:txBody>
          <a:bodyPr/>
          <a:lstStyle/>
          <a:p>
            <a:r>
              <a:rPr lang="en-US" altLang="fa-IR" smtClean="0"/>
              <a:t>www.Prozheha.ir</a:t>
            </a:r>
            <a:endParaRPr lang="en-US" altLang="fa-IR"/>
          </a:p>
        </p:txBody>
      </p:sp>
      <p:sp>
        <p:nvSpPr>
          <p:cNvPr id="7" name="Slide Number Placeholder 3"/>
          <p:cNvSpPr>
            <a:spLocks noGrp="1"/>
          </p:cNvSpPr>
          <p:nvPr>
            <p:ph type="sldNum" sz="quarter" idx="12"/>
          </p:nvPr>
        </p:nvSpPr>
        <p:spPr/>
        <p:txBody>
          <a:bodyPr/>
          <a:lstStyle/>
          <a:p>
            <a:fld id="{D402674E-F569-49EA-9194-BA1E47DB6D60}" type="slidenum">
              <a:rPr lang="fa-IR" altLang="fa-IR"/>
              <a:pPr/>
              <a:t>36</a:t>
            </a:fld>
            <a:endParaRPr lang="en-US" altLang="fa-IR"/>
          </a:p>
        </p:txBody>
      </p:sp>
      <p:sp>
        <p:nvSpPr>
          <p:cNvPr id="773122" name="Rectangle 2"/>
          <p:cNvSpPr>
            <a:spLocks noChangeArrowheads="1"/>
          </p:cNvSpPr>
          <p:nvPr/>
        </p:nvSpPr>
        <p:spPr bwMode="auto">
          <a:xfrm>
            <a:off x="457200" y="242888"/>
            <a:ext cx="7696200" cy="900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228528" bIns="0">
            <a:spAutoFit/>
          </a:bodyPr>
          <a:lstStyle>
            <a:lvl1pPr marL="457200" indent="-457200" algn="r" rtl="1">
              <a:defRPr>
                <a:solidFill>
                  <a:schemeClr val="tx1"/>
                </a:solidFill>
                <a:latin typeface="Arial" panose="020B0604020202020204" pitchFamily="34" charset="0"/>
                <a:cs typeface="Arial" panose="020B0604020202020204" pitchFamily="34" charset="0"/>
              </a:defRPr>
            </a:lvl1pPr>
            <a:lvl2pPr marL="914400" indent="-457200" algn="r" rtl="1">
              <a:defRPr>
                <a:solidFill>
                  <a:schemeClr val="tx1"/>
                </a:solidFill>
                <a:latin typeface="Arial" panose="020B0604020202020204" pitchFamily="34" charset="0"/>
                <a:cs typeface="Arial" panose="020B0604020202020204" pitchFamily="34" charset="0"/>
              </a:defRPr>
            </a:lvl2pPr>
            <a:lvl3pPr marL="1371600" indent="-457200" algn="r" rtl="1">
              <a:defRPr>
                <a:solidFill>
                  <a:schemeClr val="tx1"/>
                </a:solidFill>
                <a:latin typeface="Arial" panose="020B0604020202020204" pitchFamily="34" charset="0"/>
                <a:cs typeface="Arial" panose="020B0604020202020204" pitchFamily="34" charset="0"/>
              </a:defRPr>
            </a:lvl3pPr>
            <a:lvl4pPr marL="1828800" indent="-457200" algn="r" rtl="1">
              <a:defRPr>
                <a:solidFill>
                  <a:schemeClr val="tx1"/>
                </a:solidFill>
                <a:latin typeface="Arial" panose="020B0604020202020204" pitchFamily="34" charset="0"/>
                <a:cs typeface="Arial" panose="020B0604020202020204" pitchFamily="34" charset="0"/>
              </a:defRPr>
            </a:lvl4pPr>
            <a:lvl5pPr marL="2286000" indent="-457200" algn="r" rtl="1">
              <a:defRPr>
                <a:solidFill>
                  <a:schemeClr val="tx1"/>
                </a:solidFill>
                <a:latin typeface="Arial" panose="020B0604020202020204" pitchFamily="34" charset="0"/>
                <a:cs typeface="Arial" panose="020B0604020202020204" pitchFamily="34" charset="0"/>
              </a:defRPr>
            </a:lvl5pPr>
            <a:lvl6pPr marL="27432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ar-SA" altLang="fa-IR" b="1">
                <a:latin typeface="Times New Roman" panose="02020603050405020304" pitchFamily="18" charset="0"/>
                <a:cs typeface="Mitra" pitchFamily="2" charset="0"/>
              </a:rPr>
              <a:t>1 ) مجموعه فعاليت</a:t>
            </a:r>
            <a:r>
              <a:rPr lang="fa-IR" altLang="fa-IR" b="1">
                <a:latin typeface="Times New Roman" panose="02020603050405020304" pitchFamily="18" charset="0"/>
                <a:cs typeface="Mitra" pitchFamily="2" charset="0"/>
              </a:rPr>
              <a:t> </a:t>
            </a:r>
            <a:r>
              <a:rPr lang="ar-SA" altLang="fa-IR" b="1">
                <a:latin typeface="Times New Roman" panose="02020603050405020304" pitchFamily="18" charset="0"/>
                <a:cs typeface="Mitra" pitchFamily="2" charset="0"/>
              </a:rPr>
              <a:t>هاي مرتبط با هم است كه آن را به فرآيند جستجو مبدل كرده است.</a:t>
            </a:r>
          </a:p>
        </p:txBody>
      </p:sp>
      <p:sp>
        <p:nvSpPr>
          <p:cNvPr id="773123" name="Rectangle 3"/>
          <p:cNvSpPr>
            <a:spLocks noChangeArrowheads="1"/>
          </p:cNvSpPr>
          <p:nvPr/>
        </p:nvSpPr>
        <p:spPr bwMode="auto">
          <a:xfrm>
            <a:off x="381000" y="1889125"/>
            <a:ext cx="7772400"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228528" bIns="0">
            <a:spAutoFit/>
          </a:bodyPr>
          <a:lstStyle>
            <a:lvl1pPr marL="457200" indent="-457200" algn="r" rtl="1">
              <a:defRPr>
                <a:solidFill>
                  <a:schemeClr val="tx1"/>
                </a:solidFill>
                <a:latin typeface="Arial" panose="020B0604020202020204" pitchFamily="34" charset="0"/>
                <a:cs typeface="Arial" panose="020B0604020202020204" pitchFamily="34" charset="0"/>
              </a:defRPr>
            </a:lvl1pPr>
            <a:lvl2pPr marL="914400" indent="-457200" algn="r" rtl="1">
              <a:defRPr>
                <a:solidFill>
                  <a:schemeClr val="tx1"/>
                </a:solidFill>
                <a:latin typeface="Arial" panose="020B0604020202020204" pitchFamily="34" charset="0"/>
                <a:cs typeface="Arial" panose="020B0604020202020204" pitchFamily="34" charset="0"/>
              </a:defRPr>
            </a:lvl2pPr>
            <a:lvl3pPr marL="1371600" indent="-457200" algn="r" rtl="1">
              <a:defRPr>
                <a:solidFill>
                  <a:schemeClr val="tx1"/>
                </a:solidFill>
                <a:latin typeface="Arial" panose="020B0604020202020204" pitchFamily="34" charset="0"/>
                <a:cs typeface="Arial" panose="020B0604020202020204" pitchFamily="34" charset="0"/>
              </a:defRPr>
            </a:lvl3pPr>
            <a:lvl4pPr marL="1828800" indent="-457200" algn="r" rtl="1">
              <a:defRPr>
                <a:solidFill>
                  <a:schemeClr val="tx1"/>
                </a:solidFill>
                <a:latin typeface="Arial" panose="020B0604020202020204" pitchFamily="34" charset="0"/>
                <a:cs typeface="Arial" panose="020B0604020202020204" pitchFamily="34" charset="0"/>
              </a:defRPr>
            </a:lvl4pPr>
            <a:lvl5pPr marL="2286000" indent="-457200" algn="r" rtl="1">
              <a:defRPr>
                <a:solidFill>
                  <a:schemeClr val="tx1"/>
                </a:solidFill>
                <a:latin typeface="Arial" panose="020B0604020202020204" pitchFamily="34" charset="0"/>
                <a:cs typeface="Arial" panose="020B0604020202020204" pitchFamily="34" charset="0"/>
              </a:defRPr>
            </a:lvl5pPr>
            <a:lvl6pPr marL="27432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ar-SA" altLang="fa-IR" b="1">
                <a:latin typeface="Times New Roman" panose="02020603050405020304" pitchFamily="18" charset="0"/>
                <a:cs typeface="Mitra" pitchFamily="2" charset="0"/>
              </a:rPr>
              <a:t>2 ) ساختار فعاليت</a:t>
            </a:r>
            <a:r>
              <a:rPr lang="fa-IR" altLang="fa-IR" b="1">
                <a:latin typeface="Times New Roman" panose="02020603050405020304" pitchFamily="18" charset="0"/>
                <a:cs typeface="Mitra" pitchFamily="2" charset="0"/>
              </a:rPr>
              <a:t> </a:t>
            </a:r>
            <a:r>
              <a:rPr lang="ar-SA" altLang="fa-IR" b="1">
                <a:latin typeface="Times New Roman" panose="02020603050405020304" pitchFamily="18" charset="0"/>
                <a:cs typeface="Mitra" pitchFamily="2" charset="0"/>
              </a:rPr>
              <a:t>هاي آن  بر پايه يك نظم منطقي استوار است. </a:t>
            </a:r>
          </a:p>
        </p:txBody>
      </p:sp>
      <p:sp>
        <p:nvSpPr>
          <p:cNvPr id="773124" name="Rectangle 4"/>
          <p:cNvSpPr>
            <a:spLocks noChangeArrowheads="1"/>
          </p:cNvSpPr>
          <p:nvPr/>
        </p:nvSpPr>
        <p:spPr bwMode="auto">
          <a:xfrm>
            <a:off x="304800" y="3565525"/>
            <a:ext cx="7848600"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228528" bIns="0">
            <a:spAutoFit/>
          </a:bodyPr>
          <a:lstStyle>
            <a:lvl1pPr marL="457200" indent="-457200" algn="r" rtl="1">
              <a:defRPr>
                <a:solidFill>
                  <a:schemeClr val="tx1"/>
                </a:solidFill>
                <a:latin typeface="Arial" panose="020B0604020202020204" pitchFamily="34" charset="0"/>
                <a:cs typeface="Arial" panose="020B0604020202020204" pitchFamily="34" charset="0"/>
              </a:defRPr>
            </a:lvl1pPr>
            <a:lvl2pPr marL="914400" indent="-457200" algn="r" rtl="1">
              <a:defRPr>
                <a:solidFill>
                  <a:schemeClr val="tx1"/>
                </a:solidFill>
                <a:latin typeface="Arial" panose="020B0604020202020204" pitchFamily="34" charset="0"/>
                <a:cs typeface="Arial" panose="020B0604020202020204" pitchFamily="34" charset="0"/>
              </a:defRPr>
            </a:lvl2pPr>
            <a:lvl3pPr marL="1371600" indent="-457200" algn="r" rtl="1">
              <a:defRPr>
                <a:solidFill>
                  <a:schemeClr val="tx1"/>
                </a:solidFill>
                <a:latin typeface="Arial" panose="020B0604020202020204" pitchFamily="34" charset="0"/>
                <a:cs typeface="Arial" panose="020B0604020202020204" pitchFamily="34" charset="0"/>
              </a:defRPr>
            </a:lvl3pPr>
            <a:lvl4pPr marL="1828800" indent="-457200" algn="r" rtl="1">
              <a:defRPr>
                <a:solidFill>
                  <a:schemeClr val="tx1"/>
                </a:solidFill>
                <a:latin typeface="Arial" panose="020B0604020202020204" pitchFamily="34" charset="0"/>
                <a:cs typeface="Arial" panose="020B0604020202020204" pitchFamily="34" charset="0"/>
              </a:defRPr>
            </a:lvl4pPr>
            <a:lvl5pPr marL="2286000" indent="-457200" algn="r" rtl="1">
              <a:defRPr>
                <a:solidFill>
                  <a:schemeClr val="tx1"/>
                </a:solidFill>
                <a:latin typeface="Arial" panose="020B0604020202020204" pitchFamily="34" charset="0"/>
                <a:cs typeface="Arial" panose="020B0604020202020204" pitchFamily="34" charset="0"/>
              </a:defRPr>
            </a:lvl5pPr>
            <a:lvl6pPr marL="27432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ar-SA" altLang="fa-IR" b="1">
                <a:latin typeface="Times New Roman" panose="02020603050405020304" pitchFamily="18" charset="0"/>
                <a:cs typeface="Mitra" pitchFamily="2" charset="0"/>
              </a:rPr>
              <a:t>3 )‌ در صدد روشن كردن </a:t>
            </a:r>
            <a:r>
              <a:rPr lang="ar-SA" altLang="fa-IR" b="1" u="sng">
                <a:latin typeface="Times New Roman" panose="02020603050405020304" pitchFamily="18" charset="0"/>
                <a:cs typeface="Mitra" pitchFamily="2" charset="0"/>
              </a:rPr>
              <a:t>رابطه</a:t>
            </a:r>
            <a:r>
              <a:rPr lang="ar-SA" altLang="fa-IR" b="1">
                <a:latin typeface="Times New Roman" panose="02020603050405020304" pitchFamily="18" charset="0"/>
                <a:cs typeface="Mitra" pitchFamily="2" charset="0"/>
              </a:rPr>
              <a:t> , </a:t>
            </a:r>
            <a:r>
              <a:rPr lang="ar-SA" altLang="fa-IR" b="1" u="sng">
                <a:latin typeface="Times New Roman" panose="02020603050405020304" pitchFamily="18" charset="0"/>
                <a:cs typeface="Mitra" pitchFamily="2" charset="0"/>
              </a:rPr>
              <a:t>اثر</a:t>
            </a:r>
            <a:r>
              <a:rPr lang="ar-SA" altLang="fa-IR" b="1">
                <a:latin typeface="Times New Roman" panose="02020603050405020304" pitchFamily="18" charset="0"/>
                <a:cs typeface="Mitra" pitchFamily="2" charset="0"/>
              </a:rPr>
              <a:t> يا </a:t>
            </a:r>
            <a:r>
              <a:rPr lang="ar-SA" altLang="fa-IR" b="1" u="sng">
                <a:latin typeface="Times New Roman" panose="02020603050405020304" pitchFamily="18" charset="0"/>
                <a:cs typeface="Mitra" pitchFamily="2" charset="0"/>
              </a:rPr>
              <a:t>تفاوت</a:t>
            </a:r>
            <a:r>
              <a:rPr lang="ar-SA" altLang="fa-IR" b="1">
                <a:latin typeface="Times New Roman" panose="02020603050405020304" pitchFamily="18" charset="0"/>
                <a:cs typeface="Mitra" pitchFamily="2" charset="0"/>
              </a:rPr>
              <a:t> بين پديده‌هاست.</a:t>
            </a:r>
          </a:p>
        </p:txBody>
      </p:sp>
      <p:sp>
        <p:nvSpPr>
          <p:cNvPr id="773125" name="Rectangle 5"/>
          <p:cNvSpPr>
            <a:spLocks noChangeArrowheads="1"/>
          </p:cNvSpPr>
          <p:nvPr/>
        </p:nvSpPr>
        <p:spPr bwMode="auto">
          <a:xfrm>
            <a:off x="304800" y="5073650"/>
            <a:ext cx="7848600" cy="1327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228528" bIns="0">
            <a:spAutoFit/>
          </a:bodyPr>
          <a:lstStyle>
            <a:lvl1pPr marL="457200" indent="-457200" algn="r" rtl="1">
              <a:defRPr>
                <a:solidFill>
                  <a:schemeClr val="tx1"/>
                </a:solidFill>
                <a:latin typeface="Arial" panose="020B0604020202020204" pitchFamily="34" charset="0"/>
                <a:cs typeface="Arial" panose="020B0604020202020204" pitchFamily="34" charset="0"/>
              </a:defRPr>
            </a:lvl1pPr>
            <a:lvl2pPr marL="914400" indent="-457200" algn="r" rtl="1">
              <a:defRPr>
                <a:solidFill>
                  <a:schemeClr val="tx1"/>
                </a:solidFill>
                <a:latin typeface="Arial" panose="020B0604020202020204" pitchFamily="34" charset="0"/>
                <a:cs typeface="Arial" panose="020B0604020202020204" pitchFamily="34" charset="0"/>
              </a:defRPr>
            </a:lvl2pPr>
            <a:lvl3pPr marL="1371600" indent="-457200" algn="r" rtl="1">
              <a:defRPr>
                <a:solidFill>
                  <a:schemeClr val="tx1"/>
                </a:solidFill>
                <a:latin typeface="Arial" panose="020B0604020202020204" pitchFamily="34" charset="0"/>
                <a:cs typeface="Arial" panose="020B0604020202020204" pitchFamily="34" charset="0"/>
              </a:defRPr>
            </a:lvl3pPr>
            <a:lvl4pPr marL="1828800" indent="-457200" algn="r" rtl="1">
              <a:defRPr>
                <a:solidFill>
                  <a:schemeClr val="tx1"/>
                </a:solidFill>
                <a:latin typeface="Arial" panose="020B0604020202020204" pitchFamily="34" charset="0"/>
                <a:cs typeface="Arial" panose="020B0604020202020204" pitchFamily="34" charset="0"/>
              </a:defRPr>
            </a:lvl4pPr>
            <a:lvl5pPr marL="2286000" indent="-457200" algn="r" rtl="1">
              <a:defRPr>
                <a:solidFill>
                  <a:schemeClr val="tx1"/>
                </a:solidFill>
                <a:latin typeface="Arial" panose="020B0604020202020204" pitchFamily="34" charset="0"/>
                <a:cs typeface="Arial" panose="020B0604020202020204" pitchFamily="34" charset="0"/>
              </a:defRPr>
            </a:lvl5pPr>
            <a:lvl6pPr marL="27432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ar-SA" altLang="fa-IR" b="1">
                <a:latin typeface="Times New Roman" panose="02020603050405020304" pitchFamily="18" charset="0"/>
                <a:cs typeface="Mitra" pitchFamily="2" charset="0"/>
              </a:rPr>
              <a:t>4 ) مستلزم توليد، جمع‌آوري و كاربرد داده هاي جديد يا سازماندهي مجدد داده‌هاي موجود براي حل مسائل موردنظر است.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773122"/>
                                        </p:tgtEl>
                                        <p:attrNameLst>
                                          <p:attrName>style.visibility</p:attrName>
                                        </p:attrNameLst>
                                      </p:cBhvr>
                                      <p:to>
                                        <p:strVal val="visible"/>
                                      </p:to>
                                    </p:set>
                                    <p:animEffect transition="in" filter="box(out)">
                                      <p:cBhvr>
                                        <p:cTn id="7" dur="500"/>
                                        <p:tgtEl>
                                          <p:spTgt spid="7731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773123"/>
                                        </p:tgtEl>
                                        <p:attrNameLst>
                                          <p:attrName>style.visibility</p:attrName>
                                        </p:attrNameLst>
                                      </p:cBhvr>
                                      <p:to>
                                        <p:strVal val="visible"/>
                                      </p:to>
                                    </p:set>
                                    <p:animEffect transition="in" filter="box(out)">
                                      <p:cBhvr>
                                        <p:cTn id="12" dur="500"/>
                                        <p:tgtEl>
                                          <p:spTgt spid="77312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773124"/>
                                        </p:tgtEl>
                                        <p:attrNameLst>
                                          <p:attrName>style.visibility</p:attrName>
                                        </p:attrNameLst>
                                      </p:cBhvr>
                                      <p:to>
                                        <p:strVal val="visible"/>
                                      </p:to>
                                    </p:set>
                                    <p:animEffect transition="in" filter="box(out)">
                                      <p:cBhvr>
                                        <p:cTn id="17" dur="500"/>
                                        <p:tgtEl>
                                          <p:spTgt spid="77312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773125"/>
                                        </p:tgtEl>
                                        <p:attrNameLst>
                                          <p:attrName>style.visibility</p:attrName>
                                        </p:attrNameLst>
                                      </p:cBhvr>
                                      <p:to>
                                        <p:strVal val="visible"/>
                                      </p:to>
                                    </p:set>
                                    <p:animEffect transition="in" filter="box(out)">
                                      <p:cBhvr>
                                        <p:cTn id="22" dur="500"/>
                                        <p:tgtEl>
                                          <p:spTgt spid="773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3122" grpId="0" autoUpdateAnimBg="0"/>
      <p:bldP spid="773123" grpId="0" autoUpdateAnimBg="0"/>
      <p:bldP spid="773124" grpId="0" autoUpdateAnimBg="0"/>
      <p:bldP spid="773125"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p:txBody>
          <a:bodyPr/>
          <a:lstStyle/>
          <a:p>
            <a:r>
              <a:rPr lang="en-US" altLang="fa-IR" smtClean="0"/>
              <a:t>www.Prozheha.ir</a:t>
            </a:r>
            <a:endParaRPr lang="en-US" altLang="fa-IR"/>
          </a:p>
        </p:txBody>
      </p:sp>
      <p:sp>
        <p:nvSpPr>
          <p:cNvPr id="9" name="Slide Number Placeholder 3"/>
          <p:cNvSpPr>
            <a:spLocks noGrp="1"/>
          </p:cNvSpPr>
          <p:nvPr>
            <p:ph type="sldNum" sz="quarter" idx="12"/>
          </p:nvPr>
        </p:nvSpPr>
        <p:spPr/>
        <p:txBody>
          <a:bodyPr/>
          <a:lstStyle/>
          <a:p>
            <a:fld id="{C6BA4DE7-26B8-4AEF-9F6F-132908ED5436}" type="slidenum">
              <a:rPr lang="fa-IR" altLang="fa-IR"/>
              <a:pPr/>
              <a:t>37</a:t>
            </a:fld>
            <a:endParaRPr lang="en-US" altLang="fa-IR"/>
          </a:p>
        </p:txBody>
      </p:sp>
      <p:sp>
        <p:nvSpPr>
          <p:cNvPr id="774146" name="Rectangle 2"/>
          <p:cNvSpPr>
            <a:spLocks noChangeArrowheads="1"/>
          </p:cNvSpPr>
          <p:nvPr/>
        </p:nvSpPr>
        <p:spPr bwMode="auto">
          <a:xfrm>
            <a:off x="609600" y="471488"/>
            <a:ext cx="7162800"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228528" bIns="0">
            <a:spAutoFit/>
          </a:bodyPr>
          <a:lstStyle>
            <a:lvl1pPr marL="457200" indent="-457200" algn="r" rtl="1">
              <a:defRPr>
                <a:solidFill>
                  <a:schemeClr val="tx1"/>
                </a:solidFill>
                <a:latin typeface="Arial" panose="020B0604020202020204" pitchFamily="34" charset="0"/>
                <a:cs typeface="Arial" panose="020B0604020202020204" pitchFamily="34" charset="0"/>
              </a:defRPr>
            </a:lvl1pPr>
            <a:lvl2pPr marL="914400" indent="-457200" algn="r" rtl="1">
              <a:defRPr>
                <a:solidFill>
                  <a:schemeClr val="tx1"/>
                </a:solidFill>
                <a:latin typeface="Arial" panose="020B0604020202020204" pitchFamily="34" charset="0"/>
                <a:cs typeface="Arial" panose="020B0604020202020204" pitchFamily="34" charset="0"/>
              </a:defRPr>
            </a:lvl2pPr>
            <a:lvl3pPr marL="1371600" indent="-457200" algn="r" rtl="1">
              <a:defRPr>
                <a:solidFill>
                  <a:schemeClr val="tx1"/>
                </a:solidFill>
                <a:latin typeface="Arial" panose="020B0604020202020204" pitchFamily="34" charset="0"/>
                <a:cs typeface="Arial" panose="020B0604020202020204" pitchFamily="34" charset="0"/>
              </a:defRPr>
            </a:lvl3pPr>
            <a:lvl4pPr marL="1828800" indent="-457200" algn="r" rtl="1">
              <a:defRPr>
                <a:solidFill>
                  <a:schemeClr val="tx1"/>
                </a:solidFill>
                <a:latin typeface="Arial" panose="020B0604020202020204" pitchFamily="34" charset="0"/>
                <a:cs typeface="Arial" panose="020B0604020202020204" pitchFamily="34" charset="0"/>
              </a:defRPr>
            </a:lvl4pPr>
            <a:lvl5pPr marL="2286000" indent="-457200" algn="r" rtl="1">
              <a:defRPr>
                <a:solidFill>
                  <a:schemeClr val="tx1"/>
                </a:solidFill>
                <a:latin typeface="Arial" panose="020B0604020202020204" pitchFamily="34" charset="0"/>
                <a:cs typeface="Arial" panose="020B0604020202020204" pitchFamily="34" charset="0"/>
              </a:defRPr>
            </a:lvl5pPr>
            <a:lvl6pPr marL="27432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ar-SA" altLang="fa-IR" b="1">
                <a:latin typeface="Times New Roman" panose="02020603050405020304" pitchFamily="18" charset="0"/>
                <a:cs typeface="Mitra" pitchFamily="2" charset="0"/>
              </a:rPr>
              <a:t>5 ) نيازمند تخصص است - محقق بايد :</a:t>
            </a:r>
          </a:p>
        </p:txBody>
      </p:sp>
      <p:sp>
        <p:nvSpPr>
          <p:cNvPr id="774147" name="Rectangle 3"/>
          <p:cNvSpPr>
            <a:spLocks noChangeArrowheads="1"/>
          </p:cNvSpPr>
          <p:nvPr/>
        </p:nvSpPr>
        <p:spPr bwMode="auto">
          <a:xfrm>
            <a:off x="381000" y="3733800"/>
            <a:ext cx="7162800"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228528" bIns="0">
            <a:spAutoFit/>
          </a:bodyPr>
          <a:lstStyle>
            <a:lvl1pPr marL="457200" indent="-457200" algn="r" rtl="1">
              <a:defRPr>
                <a:solidFill>
                  <a:schemeClr val="tx1"/>
                </a:solidFill>
                <a:latin typeface="Arial" panose="020B0604020202020204" pitchFamily="34" charset="0"/>
                <a:cs typeface="Arial" panose="020B0604020202020204" pitchFamily="34" charset="0"/>
              </a:defRPr>
            </a:lvl1pPr>
            <a:lvl2pPr marL="914400" indent="-457200" algn="r" rtl="1">
              <a:defRPr>
                <a:solidFill>
                  <a:schemeClr val="tx1"/>
                </a:solidFill>
                <a:latin typeface="Arial" panose="020B0604020202020204" pitchFamily="34" charset="0"/>
                <a:cs typeface="Arial" panose="020B0604020202020204" pitchFamily="34" charset="0"/>
              </a:defRPr>
            </a:lvl2pPr>
            <a:lvl3pPr marL="1371600" indent="-457200" algn="r" rtl="1">
              <a:defRPr>
                <a:solidFill>
                  <a:schemeClr val="tx1"/>
                </a:solidFill>
                <a:latin typeface="Arial" panose="020B0604020202020204" pitchFamily="34" charset="0"/>
                <a:cs typeface="Arial" panose="020B0604020202020204" pitchFamily="34" charset="0"/>
              </a:defRPr>
            </a:lvl3pPr>
            <a:lvl4pPr marL="1828800" indent="-457200" algn="r" rtl="1">
              <a:defRPr>
                <a:solidFill>
                  <a:schemeClr val="tx1"/>
                </a:solidFill>
                <a:latin typeface="Arial" panose="020B0604020202020204" pitchFamily="34" charset="0"/>
                <a:cs typeface="Arial" panose="020B0604020202020204" pitchFamily="34" charset="0"/>
              </a:defRPr>
            </a:lvl4pPr>
            <a:lvl5pPr marL="2286000" indent="-457200" algn="r" rtl="1">
              <a:defRPr>
                <a:solidFill>
                  <a:schemeClr val="tx1"/>
                </a:solidFill>
                <a:latin typeface="Arial" panose="020B0604020202020204" pitchFamily="34" charset="0"/>
                <a:cs typeface="Arial" panose="020B0604020202020204" pitchFamily="34" charset="0"/>
              </a:defRPr>
            </a:lvl5pPr>
            <a:lvl6pPr marL="27432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ar-SA" altLang="fa-IR" b="1">
                <a:latin typeface="Times New Roman" panose="02020603050405020304" pitchFamily="18" charset="0"/>
                <a:cs typeface="Mitra" pitchFamily="2" charset="0"/>
              </a:rPr>
              <a:t>6 ) نتيجه آن توليد دانش نو به صورت مدون است . </a:t>
            </a:r>
          </a:p>
        </p:txBody>
      </p:sp>
      <p:sp>
        <p:nvSpPr>
          <p:cNvPr id="774148" name="AutoShape 4"/>
          <p:cNvSpPr>
            <a:spLocks/>
          </p:cNvSpPr>
          <p:nvPr/>
        </p:nvSpPr>
        <p:spPr bwMode="auto">
          <a:xfrm>
            <a:off x="6934200" y="1219200"/>
            <a:ext cx="381000" cy="1676400"/>
          </a:xfrm>
          <a:prstGeom prst="rightBrace">
            <a:avLst>
              <a:gd name="adj1" fmla="val 36667"/>
              <a:gd name="adj2" fmla="val 50000"/>
            </a:avLst>
          </a:prstGeom>
          <a:noFill/>
          <a:ln w="28575">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774149" name="Rectangle 5"/>
          <p:cNvSpPr>
            <a:spLocks noChangeArrowheads="1"/>
          </p:cNvSpPr>
          <p:nvPr/>
        </p:nvSpPr>
        <p:spPr bwMode="auto">
          <a:xfrm>
            <a:off x="914400" y="1355725"/>
            <a:ext cx="6172200"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228528" bIns="0">
            <a:spAutoFit/>
          </a:bodyPr>
          <a:lstStyle>
            <a:lvl1pPr marL="457200" indent="-457200" algn="r" rtl="1">
              <a:defRPr>
                <a:solidFill>
                  <a:schemeClr val="tx1"/>
                </a:solidFill>
                <a:latin typeface="Arial" panose="020B0604020202020204" pitchFamily="34" charset="0"/>
                <a:cs typeface="Arial" panose="020B0604020202020204" pitchFamily="34" charset="0"/>
              </a:defRPr>
            </a:lvl1pPr>
            <a:lvl2pPr marL="914400" indent="-457200" algn="r" rtl="1">
              <a:defRPr>
                <a:solidFill>
                  <a:schemeClr val="tx1"/>
                </a:solidFill>
                <a:latin typeface="Arial" panose="020B0604020202020204" pitchFamily="34" charset="0"/>
                <a:cs typeface="Arial" panose="020B0604020202020204" pitchFamily="34" charset="0"/>
              </a:defRPr>
            </a:lvl2pPr>
            <a:lvl3pPr marL="1371600" indent="-457200" algn="r" rtl="1">
              <a:defRPr>
                <a:solidFill>
                  <a:schemeClr val="tx1"/>
                </a:solidFill>
                <a:latin typeface="Arial" panose="020B0604020202020204" pitchFamily="34" charset="0"/>
                <a:cs typeface="Arial" panose="020B0604020202020204" pitchFamily="34" charset="0"/>
              </a:defRPr>
            </a:lvl3pPr>
            <a:lvl4pPr marL="1828800" indent="-457200" algn="r" rtl="1">
              <a:defRPr>
                <a:solidFill>
                  <a:schemeClr val="tx1"/>
                </a:solidFill>
                <a:latin typeface="Arial" panose="020B0604020202020204" pitchFamily="34" charset="0"/>
                <a:cs typeface="Arial" panose="020B0604020202020204" pitchFamily="34" charset="0"/>
              </a:defRPr>
            </a:lvl4pPr>
            <a:lvl5pPr marL="2286000" indent="-457200" algn="r" rtl="1">
              <a:defRPr>
                <a:solidFill>
                  <a:schemeClr val="tx1"/>
                </a:solidFill>
                <a:latin typeface="Arial" panose="020B0604020202020204" pitchFamily="34" charset="0"/>
                <a:cs typeface="Arial" panose="020B0604020202020204" pitchFamily="34" charset="0"/>
              </a:defRPr>
            </a:lvl5pPr>
            <a:lvl6pPr marL="27432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ar-SA" altLang="fa-IR" b="1">
                <a:solidFill>
                  <a:srgbClr val="FFFF00"/>
                </a:solidFill>
                <a:latin typeface="Times New Roman" panose="02020603050405020304" pitchFamily="18" charset="0"/>
                <a:cs typeface="Mitra" pitchFamily="2" charset="0"/>
              </a:rPr>
              <a:t>الف ) صلاحيت روش شناسي داشته باشد .</a:t>
            </a:r>
          </a:p>
        </p:txBody>
      </p:sp>
      <p:sp>
        <p:nvSpPr>
          <p:cNvPr id="774150" name="Rectangle 6"/>
          <p:cNvSpPr>
            <a:spLocks noChangeArrowheads="1"/>
          </p:cNvSpPr>
          <p:nvPr/>
        </p:nvSpPr>
        <p:spPr bwMode="auto">
          <a:xfrm>
            <a:off x="1828800" y="2270125"/>
            <a:ext cx="5181600"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228528" bIns="0">
            <a:spAutoFit/>
          </a:bodyPr>
          <a:lstStyle>
            <a:lvl1pPr marL="457200" indent="-457200" algn="r" rtl="1">
              <a:defRPr>
                <a:solidFill>
                  <a:schemeClr val="tx1"/>
                </a:solidFill>
                <a:latin typeface="Arial" panose="020B0604020202020204" pitchFamily="34" charset="0"/>
                <a:cs typeface="Arial" panose="020B0604020202020204" pitchFamily="34" charset="0"/>
              </a:defRPr>
            </a:lvl1pPr>
            <a:lvl2pPr marL="914400" indent="-457200" algn="r" rtl="1">
              <a:defRPr>
                <a:solidFill>
                  <a:schemeClr val="tx1"/>
                </a:solidFill>
                <a:latin typeface="Arial" panose="020B0604020202020204" pitchFamily="34" charset="0"/>
                <a:cs typeface="Arial" panose="020B0604020202020204" pitchFamily="34" charset="0"/>
              </a:defRPr>
            </a:lvl2pPr>
            <a:lvl3pPr marL="1371600" indent="-457200" algn="r" rtl="1">
              <a:defRPr>
                <a:solidFill>
                  <a:schemeClr val="tx1"/>
                </a:solidFill>
                <a:latin typeface="Arial" panose="020B0604020202020204" pitchFamily="34" charset="0"/>
                <a:cs typeface="Arial" panose="020B0604020202020204" pitchFamily="34" charset="0"/>
              </a:defRPr>
            </a:lvl3pPr>
            <a:lvl4pPr marL="1828800" indent="-457200" algn="r" rtl="1">
              <a:defRPr>
                <a:solidFill>
                  <a:schemeClr val="tx1"/>
                </a:solidFill>
                <a:latin typeface="Arial" panose="020B0604020202020204" pitchFamily="34" charset="0"/>
                <a:cs typeface="Arial" panose="020B0604020202020204" pitchFamily="34" charset="0"/>
              </a:defRPr>
            </a:lvl4pPr>
            <a:lvl5pPr marL="2286000" indent="-457200" algn="r" rtl="1">
              <a:defRPr>
                <a:solidFill>
                  <a:schemeClr val="tx1"/>
                </a:solidFill>
                <a:latin typeface="Arial" panose="020B0604020202020204" pitchFamily="34" charset="0"/>
                <a:cs typeface="Arial" panose="020B0604020202020204" pitchFamily="34" charset="0"/>
              </a:defRPr>
            </a:lvl5pPr>
            <a:lvl6pPr marL="27432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ar-SA" altLang="fa-IR" b="1">
                <a:solidFill>
                  <a:srgbClr val="FFFF00"/>
                </a:solidFill>
                <a:latin typeface="Times New Roman" panose="02020603050405020304" pitchFamily="18" charset="0"/>
                <a:cs typeface="Mitra" pitchFamily="2" charset="0"/>
              </a:rPr>
              <a:t>ب )  دانش محتوي داشته باشد . </a:t>
            </a:r>
          </a:p>
        </p:txBody>
      </p:sp>
      <p:sp>
        <p:nvSpPr>
          <p:cNvPr id="774151" name="Rectangle 7"/>
          <p:cNvSpPr>
            <a:spLocks noChangeArrowheads="1"/>
          </p:cNvSpPr>
          <p:nvPr/>
        </p:nvSpPr>
        <p:spPr bwMode="auto">
          <a:xfrm>
            <a:off x="228600" y="5105400"/>
            <a:ext cx="71628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r" rtl="1">
              <a:defRPr>
                <a:solidFill>
                  <a:schemeClr val="tx1"/>
                </a:solidFill>
                <a:latin typeface="Arial" panose="020B0604020202020204" pitchFamily="34" charset="0"/>
                <a:cs typeface="Arial" panose="020B0604020202020204" pitchFamily="34" charset="0"/>
              </a:defRPr>
            </a:lvl1pPr>
            <a:lvl2pPr marL="914400" indent="-457200" algn="r" rtl="1">
              <a:defRPr>
                <a:solidFill>
                  <a:schemeClr val="tx1"/>
                </a:solidFill>
                <a:latin typeface="Arial" panose="020B0604020202020204" pitchFamily="34" charset="0"/>
                <a:cs typeface="Arial" panose="020B0604020202020204" pitchFamily="34" charset="0"/>
              </a:defRPr>
            </a:lvl2pPr>
            <a:lvl3pPr marL="1371600" indent="-457200" algn="r" rtl="1">
              <a:defRPr>
                <a:solidFill>
                  <a:schemeClr val="tx1"/>
                </a:solidFill>
                <a:latin typeface="Arial" panose="020B0604020202020204" pitchFamily="34" charset="0"/>
                <a:cs typeface="Arial" panose="020B0604020202020204" pitchFamily="34" charset="0"/>
              </a:defRPr>
            </a:lvl3pPr>
            <a:lvl4pPr marL="1828800" indent="-457200" algn="r" rtl="1">
              <a:defRPr>
                <a:solidFill>
                  <a:schemeClr val="tx1"/>
                </a:solidFill>
                <a:latin typeface="Arial" panose="020B0604020202020204" pitchFamily="34" charset="0"/>
                <a:cs typeface="Arial" panose="020B0604020202020204" pitchFamily="34" charset="0"/>
              </a:defRPr>
            </a:lvl4pPr>
            <a:lvl5pPr marL="2286000" indent="-457200" algn="r" rtl="1">
              <a:defRPr>
                <a:solidFill>
                  <a:schemeClr val="tx1"/>
                </a:solidFill>
                <a:latin typeface="Arial" panose="020B0604020202020204" pitchFamily="34" charset="0"/>
                <a:cs typeface="Arial" panose="020B0604020202020204" pitchFamily="34" charset="0"/>
              </a:defRPr>
            </a:lvl5pPr>
            <a:lvl6pPr marL="27432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buClr>
                <a:srgbClr val="660066"/>
              </a:buClr>
              <a:buSzPct val="150000"/>
              <a:buFont typeface="Wingdings" panose="05000000000000000000" pitchFamily="2" charset="2"/>
              <a:buNone/>
            </a:pPr>
            <a:r>
              <a:rPr lang="ar-SA" altLang="fa-IR" b="1">
                <a:latin typeface="Times New Roman" panose="02020603050405020304" pitchFamily="18" charset="0"/>
                <a:cs typeface="Mitra" pitchFamily="2" charset="0"/>
              </a:rPr>
              <a:t>7 ) بدليل نظم و ترتيبي كه دارد يكي از نيرومندترين ابزارها براي حل مسائل و پاسخ به سئوالات است .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774146"/>
                                        </p:tgtEl>
                                        <p:attrNameLst>
                                          <p:attrName>style.visibility</p:attrName>
                                        </p:attrNameLst>
                                      </p:cBhvr>
                                      <p:to>
                                        <p:strVal val="visible"/>
                                      </p:to>
                                    </p:set>
                                    <p:animEffect transition="in" filter="box(out)">
                                      <p:cBhvr>
                                        <p:cTn id="7" dur="500"/>
                                        <p:tgtEl>
                                          <p:spTgt spid="7741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774148"/>
                                        </p:tgtEl>
                                        <p:attrNameLst>
                                          <p:attrName>style.visibility</p:attrName>
                                        </p:attrNameLst>
                                      </p:cBhvr>
                                      <p:to>
                                        <p:strVal val="visible"/>
                                      </p:to>
                                    </p:set>
                                    <p:animEffect transition="in" filter="box(out)">
                                      <p:cBhvr>
                                        <p:cTn id="12" dur="500"/>
                                        <p:tgtEl>
                                          <p:spTgt spid="774148"/>
                                        </p:tgtEl>
                                      </p:cBhvr>
                                    </p:animEffect>
                                  </p:childTnLst>
                                </p:cTn>
                              </p:par>
                            </p:childTnLst>
                          </p:cTn>
                        </p:par>
                        <p:par>
                          <p:cTn id="13" fill="hold" nodeType="afterGroup">
                            <p:stCondLst>
                              <p:cond delay="500"/>
                            </p:stCondLst>
                            <p:childTnLst>
                              <p:par>
                                <p:cTn id="14" presetID="4" presetClass="entr" presetSubtype="32" fill="hold" grpId="0" nodeType="afterEffect">
                                  <p:stCondLst>
                                    <p:cond delay="0"/>
                                  </p:stCondLst>
                                  <p:childTnLst>
                                    <p:set>
                                      <p:cBhvr>
                                        <p:cTn id="15" dur="1" fill="hold">
                                          <p:stCondLst>
                                            <p:cond delay="0"/>
                                          </p:stCondLst>
                                        </p:cTn>
                                        <p:tgtEl>
                                          <p:spTgt spid="774149"/>
                                        </p:tgtEl>
                                        <p:attrNameLst>
                                          <p:attrName>style.visibility</p:attrName>
                                        </p:attrNameLst>
                                      </p:cBhvr>
                                      <p:to>
                                        <p:strVal val="visible"/>
                                      </p:to>
                                    </p:set>
                                    <p:animEffect transition="in" filter="box(out)">
                                      <p:cBhvr>
                                        <p:cTn id="16" dur="500"/>
                                        <p:tgtEl>
                                          <p:spTgt spid="77414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4" presetClass="entr" presetSubtype="32" fill="hold" grpId="0" nodeType="clickEffect">
                                  <p:stCondLst>
                                    <p:cond delay="0"/>
                                  </p:stCondLst>
                                  <p:childTnLst>
                                    <p:set>
                                      <p:cBhvr>
                                        <p:cTn id="20" dur="1" fill="hold">
                                          <p:stCondLst>
                                            <p:cond delay="0"/>
                                          </p:stCondLst>
                                        </p:cTn>
                                        <p:tgtEl>
                                          <p:spTgt spid="774150"/>
                                        </p:tgtEl>
                                        <p:attrNameLst>
                                          <p:attrName>style.visibility</p:attrName>
                                        </p:attrNameLst>
                                      </p:cBhvr>
                                      <p:to>
                                        <p:strVal val="visible"/>
                                      </p:to>
                                    </p:set>
                                    <p:animEffect transition="in" filter="box(out)">
                                      <p:cBhvr>
                                        <p:cTn id="21" dur="500"/>
                                        <p:tgtEl>
                                          <p:spTgt spid="774150"/>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4" presetClass="entr" presetSubtype="32" fill="hold" grpId="0" nodeType="clickEffect">
                                  <p:stCondLst>
                                    <p:cond delay="0"/>
                                  </p:stCondLst>
                                  <p:childTnLst>
                                    <p:set>
                                      <p:cBhvr>
                                        <p:cTn id="25" dur="1" fill="hold">
                                          <p:stCondLst>
                                            <p:cond delay="0"/>
                                          </p:stCondLst>
                                        </p:cTn>
                                        <p:tgtEl>
                                          <p:spTgt spid="774147"/>
                                        </p:tgtEl>
                                        <p:attrNameLst>
                                          <p:attrName>style.visibility</p:attrName>
                                        </p:attrNameLst>
                                      </p:cBhvr>
                                      <p:to>
                                        <p:strVal val="visible"/>
                                      </p:to>
                                    </p:set>
                                    <p:animEffect transition="in" filter="box(out)">
                                      <p:cBhvr>
                                        <p:cTn id="26" dur="500"/>
                                        <p:tgtEl>
                                          <p:spTgt spid="774147"/>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774151"/>
                                        </p:tgtEl>
                                        <p:attrNameLst>
                                          <p:attrName>style.visibility</p:attrName>
                                        </p:attrNameLst>
                                      </p:cBhvr>
                                      <p:to>
                                        <p:strVal val="visible"/>
                                      </p:to>
                                    </p:set>
                                    <p:animEffect transition="in" filter="dissolve">
                                      <p:cBhvr>
                                        <p:cTn id="31" dur="500"/>
                                        <p:tgtEl>
                                          <p:spTgt spid="7741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4146" grpId="0" autoUpdateAnimBg="0"/>
      <p:bldP spid="774147" grpId="0" autoUpdateAnimBg="0"/>
      <p:bldP spid="774149" grpId="0" autoUpdateAnimBg="0"/>
      <p:bldP spid="774150" grpId="0" autoUpdateAnimBg="0"/>
      <p:bldP spid="774151"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ltLang="fa-IR" smtClean="0"/>
              <a:t>www.Prozheha.ir</a:t>
            </a:r>
            <a:endParaRPr lang="en-US" altLang="fa-IR"/>
          </a:p>
        </p:txBody>
      </p:sp>
      <p:sp>
        <p:nvSpPr>
          <p:cNvPr id="4" name="Slide Number Placeholder 3"/>
          <p:cNvSpPr>
            <a:spLocks noGrp="1"/>
          </p:cNvSpPr>
          <p:nvPr>
            <p:ph type="sldNum" sz="quarter" idx="12"/>
          </p:nvPr>
        </p:nvSpPr>
        <p:spPr/>
        <p:txBody>
          <a:bodyPr/>
          <a:lstStyle/>
          <a:p>
            <a:fld id="{297B0801-B90C-4F34-BA7C-C4D54A8B103F}" type="slidenum">
              <a:rPr lang="fa-IR" altLang="fa-IR"/>
              <a:pPr/>
              <a:t>38</a:t>
            </a:fld>
            <a:endParaRPr lang="en-US" altLang="fa-IR"/>
          </a:p>
        </p:txBody>
      </p:sp>
      <p:sp>
        <p:nvSpPr>
          <p:cNvPr id="351234" name="Rectangle 2"/>
          <p:cNvSpPr>
            <a:spLocks noGrp="1" noChangeArrowheads="1"/>
          </p:cNvSpPr>
          <p:nvPr>
            <p:ph type="subTitle" idx="4294967295"/>
          </p:nvPr>
        </p:nvSpPr>
        <p:spPr>
          <a:xfrm>
            <a:off x="900113" y="1196975"/>
            <a:ext cx="7559675" cy="2808288"/>
          </a:xfrm>
        </p:spPr>
        <p:txBody>
          <a:bodyPr/>
          <a:lstStyle/>
          <a:p>
            <a:pPr marL="0" indent="0" algn="just" rtl="1">
              <a:buFont typeface="Wingdings" panose="05000000000000000000" pitchFamily="2" charset="2"/>
              <a:buNone/>
            </a:pPr>
            <a:r>
              <a:rPr lang="fa-IR" altLang="fa-IR" sz="3600" b="1">
                <a:cs typeface="B Mitra" panose="00000400000000000000" pitchFamily="2" charset="-78"/>
              </a:rPr>
              <a:t>هدف اوليه پژوهش علمي عبارت است از:</a:t>
            </a:r>
          </a:p>
          <a:p>
            <a:pPr marL="0" indent="0" algn="just" rtl="1">
              <a:buFont typeface="Wingdings" panose="05000000000000000000" pitchFamily="2" charset="2"/>
              <a:buNone/>
            </a:pPr>
            <a:r>
              <a:rPr lang="fa-IR" altLang="fa-IR" sz="3600" b="1">
                <a:cs typeface="B Mitra" panose="00000400000000000000" pitchFamily="2" charset="-78"/>
              </a:rPr>
              <a:t>الف-بررسي و ارزيابي نظريه ها</a:t>
            </a:r>
          </a:p>
          <a:p>
            <a:pPr marL="0" indent="0" algn="just" rtl="1">
              <a:buFont typeface="Wingdings" panose="05000000000000000000" pitchFamily="2" charset="2"/>
              <a:buNone/>
            </a:pPr>
            <a:r>
              <a:rPr lang="fa-IR" altLang="fa-IR" sz="3600" b="1">
                <a:cs typeface="B Mitra" panose="00000400000000000000" pitchFamily="2" charset="-78"/>
              </a:rPr>
              <a:t>ب-ارايه نظريه جديد</a:t>
            </a:r>
          </a:p>
          <a:p>
            <a:pPr marL="0" indent="0" algn="just" rtl="1">
              <a:buFont typeface="Wingdings" panose="05000000000000000000" pitchFamily="2" charset="2"/>
              <a:buNone/>
            </a:pPr>
            <a:r>
              <a:rPr lang="fa-IR" altLang="fa-IR" sz="3600" b="1">
                <a:cs typeface="B Mitra" panose="00000400000000000000" pitchFamily="2" charset="-78"/>
              </a:rPr>
              <a:t>ج-حل مشکل</a:t>
            </a:r>
            <a:endParaRPr lang="en-US" altLang="fa-IR" sz="3600" b="1">
              <a:cs typeface="B Mitra" panose="00000400000000000000" pitchFamily="2" charset="-78"/>
            </a:endParaRPr>
          </a:p>
        </p:txBody>
      </p:sp>
    </p:spTree>
  </p:cSld>
  <p:clrMapOvr>
    <a:masterClrMapping/>
  </p:clrMapOvr>
  <p:transition spd="med">
    <p:zo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ltLang="fa-IR" smtClean="0"/>
              <a:t>www.Prozheha.ir</a:t>
            </a:r>
            <a:endParaRPr lang="en-US" altLang="fa-IR"/>
          </a:p>
        </p:txBody>
      </p:sp>
      <p:sp>
        <p:nvSpPr>
          <p:cNvPr id="5" name="Slide Number Placeholder 3"/>
          <p:cNvSpPr>
            <a:spLocks noGrp="1"/>
          </p:cNvSpPr>
          <p:nvPr>
            <p:ph type="sldNum" sz="quarter" idx="12"/>
          </p:nvPr>
        </p:nvSpPr>
        <p:spPr/>
        <p:txBody>
          <a:bodyPr/>
          <a:lstStyle/>
          <a:p>
            <a:fld id="{FB416ABC-E472-432C-AE1F-7EEE996B0922}" type="slidenum">
              <a:rPr lang="fa-IR" altLang="fa-IR"/>
              <a:pPr/>
              <a:t>39</a:t>
            </a:fld>
            <a:endParaRPr lang="en-US" altLang="fa-IR"/>
          </a:p>
        </p:txBody>
      </p:sp>
      <p:sp>
        <p:nvSpPr>
          <p:cNvPr id="352258" name="Rectangle 2"/>
          <p:cNvSpPr>
            <a:spLocks noGrp="1" noChangeArrowheads="1"/>
          </p:cNvSpPr>
          <p:nvPr>
            <p:ph type="ctrTitle" idx="4294967295"/>
          </p:nvPr>
        </p:nvSpPr>
        <p:spPr>
          <a:xfrm>
            <a:off x="684213" y="333375"/>
            <a:ext cx="7772400" cy="1736725"/>
          </a:xfrm>
        </p:spPr>
        <p:txBody>
          <a:bodyPr/>
          <a:lstStyle/>
          <a:p>
            <a:pPr algn="ctr"/>
            <a:r>
              <a:rPr lang="fa-IR" altLang="fa-IR" sz="4800"/>
              <a:t>هدف از آموزش روش تحقيق علمي</a:t>
            </a:r>
            <a:endParaRPr lang="en-US" altLang="fa-IR" sz="4800"/>
          </a:p>
        </p:txBody>
      </p:sp>
      <p:sp>
        <p:nvSpPr>
          <p:cNvPr id="352259" name="Rectangle 3"/>
          <p:cNvSpPr>
            <a:spLocks noGrp="1" noChangeArrowheads="1"/>
          </p:cNvSpPr>
          <p:nvPr>
            <p:ph type="subTitle" idx="4294967295"/>
          </p:nvPr>
        </p:nvSpPr>
        <p:spPr>
          <a:xfrm>
            <a:off x="900113" y="2060575"/>
            <a:ext cx="7632700" cy="3744913"/>
          </a:xfrm>
        </p:spPr>
        <p:txBody>
          <a:bodyPr/>
          <a:lstStyle/>
          <a:p>
            <a:pPr marL="609600" indent="-609600" algn="just" rtl="1">
              <a:lnSpc>
                <a:spcPct val="80000"/>
              </a:lnSpc>
              <a:buFont typeface="Wingdings" panose="05000000000000000000" pitchFamily="2" charset="2"/>
              <a:buAutoNum type="arabicPeriod"/>
            </a:pPr>
            <a:r>
              <a:rPr lang="fa-IR" altLang="fa-IR" b="1">
                <a:cs typeface="B Mitra" panose="00000400000000000000" pitchFamily="2" charset="-78"/>
              </a:rPr>
              <a:t>-فراگيري روش وصول به حقايق و کشف مجهولات</a:t>
            </a:r>
            <a:endParaRPr lang="en-US" altLang="fa-IR" b="1">
              <a:cs typeface="B Mitra" panose="00000400000000000000" pitchFamily="2" charset="-78"/>
            </a:endParaRPr>
          </a:p>
          <a:p>
            <a:pPr marL="609600" indent="-609600" algn="just" rtl="1">
              <a:lnSpc>
                <a:spcPct val="80000"/>
              </a:lnSpc>
              <a:buFont typeface="Wingdings" panose="05000000000000000000" pitchFamily="2" charset="2"/>
              <a:buAutoNum type="arabicPeriod"/>
            </a:pPr>
            <a:endParaRPr lang="fa-IR" altLang="fa-IR" b="1">
              <a:cs typeface="B Mitra" panose="00000400000000000000" pitchFamily="2" charset="-78"/>
            </a:endParaRPr>
          </a:p>
          <a:p>
            <a:pPr marL="609600" indent="-609600" algn="just" rtl="1">
              <a:lnSpc>
                <a:spcPct val="80000"/>
              </a:lnSpc>
              <a:buFont typeface="Wingdings" panose="05000000000000000000" pitchFamily="2" charset="2"/>
              <a:buAutoNum type="arabicPeriod"/>
            </a:pPr>
            <a:r>
              <a:rPr lang="fa-IR" altLang="fa-IR" b="1">
                <a:cs typeface="B Mitra" panose="00000400000000000000" pitchFamily="2" charset="-78"/>
              </a:rPr>
              <a:t>-کسب مهارت لازم براي اجراي پروژه هاي تحقيقاتي</a:t>
            </a:r>
            <a:endParaRPr lang="en-US" altLang="fa-IR" b="1">
              <a:cs typeface="B Mitra" panose="00000400000000000000" pitchFamily="2" charset="-78"/>
            </a:endParaRPr>
          </a:p>
          <a:p>
            <a:pPr marL="609600" indent="-609600" algn="just" rtl="1">
              <a:lnSpc>
                <a:spcPct val="80000"/>
              </a:lnSpc>
              <a:buFont typeface="Wingdings" panose="05000000000000000000" pitchFamily="2" charset="2"/>
              <a:buAutoNum type="arabicPeriod"/>
            </a:pPr>
            <a:endParaRPr lang="fa-IR" altLang="fa-IR" b="1">
              <a:cs typeface="B Mitra" panose="00000400000000000000" pitchFamily="2" charset="-78"/>
            </a:endParaRPr>
          </a:p>
          <a:p>
            <a:pPr marL="609600" indent="-609600" algn="just" rtl="1">
              <a:lnSpc>
                <a:spcPct val="80000"/>
              </a:lnSpc>
              <a:buFont typeface="Wingdings" panose="05000000000000000000" pitchFamily="2" charset="2"/>
              <a:buAutoNum type="arabicPeriod"/>
            </a:pPr>
            <a:r>
              <a:rPr lang="fa-IR" altLang="fa-IR" b="1">
                <a:cs typeface="B Mitra" panose="00000400000000000000" pitchFamily="2" charset="-78"/>
              </a:rPr>
              <a:t>-کسب مهارت لازم براي تهيه پايان نامه هاي تحصيلي</a:t>
            </a:r>
            <a:endParaRPr lang="en-US" altLang="fa-IR" b="1">
              <a:cs typeface="B Mitra" panose="00000400000000000000" pitchFamily="2" charset="-78"/>
            </a:endParaRPr>
          </a:p>
        </p:txBody>
      </p:sp>
    </p:spTree>
  </p:cSld>
  <p:clrMapOvr>
    <a:masterClrMapping/>
  </p:clrMapOvr>
  <p:transition spd="med">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 name="Footer Placeholder 2"/>
          <p:cNvSpPr>
            <a:spLocks noGrp="1"/>
          </p:cNvSpPr>
          <p:nvPr>
            <p:ph type="ftr" sz="quarter" idx="11"/>
          </p:nvPr>
        </p:nvSpPr>
        <p:spPr/>
        <p:txBody>
          <a:bodyPr/>
          <a:lstStyle/>
          <a:p>
            <a:r>
              <a:rPr lang="en-US" altLang="fa-IR" smtClean="0"/>
              <a:t>www.Prozheha.ir</a:t>
            </a:r>
            <a:endParaRPr lang="en-US" altLang="fa-IR"/>
          </a:p>
        </p:txBody>
      </p:sp>
      <p:sp>
        <p:nvSpPr>
          <p:cNvPr id="31" name="Slide Number Placeholder 3"/>
          <p:cNvSpPr>
            <a:spLocks noGrp="1"/>
          </p:cNvSpPr>
          <p:nvPr>
            <p:ph type="sldNum" sz="quarter" idx="12"/>
          </p:nvPr>
        </p:nvSpPr>
        <p:spPr/>
        <p:txBody>
          <a:bodyPr/>
          <a:lstStyle/>
          <a:p>
            <a:fld id="{AD97FFE0-151D-42AE-AC4D-CF139D68BB64}" type="slidenum">
              <a:rPr lang="fa-IR" altLang="fa-IR"/>
              <a:pPr/>
              <a:t>4</a:t>
            </a:fld>
            <a:endParaRPr lang="en-US" altLang="fa-IR"/>
          </a:p>
        </p:txBody>
      </p:sp>
      <p:grpSp>
        <p:nvGrpSpPr>
          <p:cNvPr id="2" name="Group 2"/>
          <p:cNvGrpSpPr>
            <a:grpSpLocks/>
          </p:cNvGrpSpPr>
          <p:nvPr/>
        </p:nvGrpSpPr>
        <p:grpSpPr bwMode="auto">
          <a:xfrm>
            <a:off x="627063" y="476250"/>
            <a:ext cx="8193087" cy="5100638"/>
            <a:chOff x="395" y="300"/>
            <a:chExt cx="5161" cy="3213"/>
          </a:xfrm>
        </p:grpSpPr>
        <p:grpSp>
          <p:nvGrpSpPr>
            <p:cNvPr id="751619" name="Group 3"/>
            <p:cNvGrpSpPr>
              <a:grpSpLocks/>
            </p:cNvGrpSpPr>
            <p:nvPr/>
          </p:nvGrpSpPr>
          <p:grpSpPr bwMode="auto">
            <a:xfrm>
              <a:off x="395" y="300"/>
              <a:ext cx="5161" cy="3213"/>
              <a:chOff x="418" y="223"/>
              <a:chExt cx="5161" cy="3213"/>
            </a:xfrm>
          </p:grpSpPr>
          <p:sp>
            <p:nvSpPr>
              <p:cNvPr id="751620" name="Freeform 4"/>
              <p:cNvSpPr>
                <a:spLocks/>
              </p:cNvSpPr>
              <p:nvPr/>
            </p:nvSpPr>
            <p:spPr bwMode="auto">
              <a:xfrm>
                <a:off x="418" y="223"/>
                <a:ext cx="5161" cy="3213"/>
              </a:xfrm>
              <a:custGeom>
                <a:avLst/>
                <a:gdLst>
                  <a:gd name="T0" fmla="*/ 7968 w 20646"/>
                  <a:gd name="T1" fmla="*/ 4446 h 12853"/>
                  <a:gd name="T2" fmla="*/ 8259 w 20646"/>
                  <a:gd name="T3" fmla="*/ 2688 h 12853"/>
                  <a:gd name="T4" fmla="*/ 8646 w 20646"/>
                  <a:gd name="T5" fmla="*/ 3564 h 12853"/>
                  <a:gd name="T6" fmla="*/ 9292 w 20646"/>
                  <a:gd name="T7" fmla="*/ 2870 h 12853"/>
                  <a:gd name="T8" fmla="*/ 8968 w 20646"/>
                  <a:gd name="T9" fmla="*/ 908 h 12853"/>
                  <a:gd name="T10" fmla="*/ 9087 w 20646"/>
                  <a:gd name="T11" fmla="*/ 697 h 12853"/>
                  <a:gd name="T12" fmla="*/ 9682 w 20646"/>
                  <a:gd name="T13" fmla="*/ 3688 h 12853"/>
                  <a:gd name="T14" fmla="*/ 10122 w 20646"/>
                  <a:gd name="T15" fmla="*/ 1769 h 12853"/>
                  <a:gd name="T16" fmla="*/ 9868 w 20646"/>
                  <a:gd name="T17" fmla="*/ 150 h 12853"/>
                  <a:gd name="T18" fmla="*/ 9992 w 20646"/>
                  <a:gd name="T19" fmla="*/ 72 h 12853"/>
                  <a:gd name="T20" fmla="*/ 11533 w 20646"/>
                  <a:gd name="T21" fmla="*/ 4683 h 12853"/>
                  <a:gd name="T22" fmla="*/ 13631 w 20646"/>
                  <a:gd name="T23" fmla="*/ 7709 h 12853"/>
                  <a:gd name="T24" fmla="*/ 14119 w 20646"/>
                  <a:gd name="T25" fmla="*/ 9185 h 12853"/>
                  <a:gd name="T26" fmla="*/ 16220 w 20646"/>
                  <a:gd name="T27" fmla="*/ 9714 h 12853"/>
                  <a:gd name="T28" fmla="*/ 20187 w 20646"/>
                  <a:gd name="T29" fmla="*/ 10080 h 12853"/>
                  <a:gd name="T30" fmla="*/ 20575 w 20646"/>
                  <a:gd name="T31" fmla="*/ 10231 h 12853"/>
                  <a:gd name="T32" fmla="*/ 19301 w 20646"/>
                  <a:gd name="T33" fmla="*/ 10132 h 12853"/>
                  <a:gd name="T34" fmla="*/ 16000 w 20646"/>
                  <a:gd name="T35" fmla="*/ 9911 h 12853"/>
                  <a:gd name="T36" fmla="*/ 13754 w 20646"/>
                  <a:gd name="T37" fmla="*/ 9442 h 12853"/>
                  <a:gd name="T38" fmla="*/ 13004 w 20646"/>
                  <a:gd name="T39" fmla="*/ 8813 h 12853"/>
                  <a:gd name="T40" fmla="*/ 13035 w 20646"/>
                  <a:gd name="T41" fmla="*/ 9133 h 12853"/>
                  <a:gd name="T42" fmla="*/ 13972 w 20646"/>
                  <a:gd name="T43" fmla="*/ 9853 h 12853"/>
                  <a:gd name="T44" fmla="*/ 16609 w 20646"/>
                  <a:gd name="T45" fmla="*/ 10042 h 12853"/>
                  <a:gd name="T46" fmla="*/ 18821 w 20646"/>
                  <a:gd name="T47" fmla="*/ 10187 h 12853"/>
                  <a:gd name="T48" fmla="*/ 19149 w 20646"/>
                  <a:gd name="T49" fmla="*/ 10342 h 12853"/>
                  <a:gd name="T50" fmla="*/ 17881 w 20646"/>
                  <a:gd name="T51" fmla="*/ 10258 h 12853"/>
                  <a:gd name="T52" fmla="*/ 13985 w 20646"/>
                  <a:gd name="T53" fmla="*/ 10225 h 12853"/>
                  <a:gd name="T54" fmla="*/ 12424 w 20646"/>
                  <a:gd name="T55" fmla="*/ 9113 h 12853"/>
                  <a:gd name="T56" fmla="*/ 11693 w 20646"/>
                  <a:gd name="T57" fmla="*/ 8894 h 12853"/>
                  <a:gd name="T58" fmla="*/ 11249 w 20646"/>
                  <a:gd name="T59" fmla="*/ 8896 h 12853"/>
                  <a:gd name="T60" fmla="*/ 11132 w 20646"/>
                  <a:gd name="T61" fmla="*/ 9394 h 12853"/>
                  <a:gd name="T62" fmla="*/ 10684 w 20646"/>
                  <a:gd name="T63" fmla="*/ 9766 h 12853"/>
                  <a:gd name="T64" fmla="*/ 10676 w 20646"/>
                  <a:gd name="T65" fmla="*/ 9959 h 12853"/>
                  <a:gd name="T66" fmla="*/ 10715 w 20646"/>
                  <a:gd name="T67" fmla="*/ 10550 h 12853"/>
                  <a:gd name="T68" fmla="*/ 11158 w 20646"/>
                  <a:gd name="T69" fmla="*/ 10555 h 12853"/>
                  <a:gd name="T70" fmla="*/ 11167 w 20646"/>
                  <a:gd name="T71" fmla="*/ 9572 h 12853"/>
                  <a:gd name="T72" fmla="*/ 11407 w 20646"/>
                  <a:gd name="T73" fmla="*/ 9835 h 12853"/>
                  <a:gd name="T74" fmla="*/ 11871 w 20646"/>
                  <a:gd name="T75" fmla="*/ 10544 h 12853"/>
                  <a:gd name="T76" fmla="*/ 11653 w 20646"/>
                  <a:gd name="T77" fmla="*/ 9294 h 12853"/>
                  <a:gd name="T78" fmla="*/ 12207 w 20646"/>
                  <a:gd name="T79" fmla="*/ 10497 h 12853"/>
                  <a:gd name="T80" fmla="*/ 11993 w 20646"/>
                  <a:gd name="T81" fmla="*/ 11007 h 12853"/>
                  <a:gd name="T82" fmla="*/ 12319 w 20646"/>
                  <a:gd name="T83" fmla="*/ 11170 h 12853"/>
                  <a:gd name="T84" fmla="*/ 12595 w 20646"/>
                  <a:gd name="T85" fmla="*/ 10691 h 12853"/>
                  <a:gd name="T86" fmla="*/ 13251 w 20646"/>
                  <a:gd name="T87" fmla="*/ 10827 h 12853"/>
                  <a:gd name="T88" fmla="*/ 12612 w 20646"/>
                  <a:gd name="T89" fmla="*/ 9919 h 12853"/>
                  <a:gd name="T90" fmla="*/ 12403 w 20646"/>
                  <a:gd name="T91" fmla="*/ 9224 h 12853"/>
                  <a:gd name="T92" fmla="*/ 13537 w 20646"/>
                  <a:gd name="T93" fmla="*/ 10675 h 12853"/>
                  <a:gd name="T94" fmla="*/ 13001 w 20646"/>
                  <a:gd name="T95" fmla="*/ 11397 h 12853"/>
                  <a:gd name="T96" fmla="*/ 12450 w 20646"/>
                  <a:gd name="T97" fmla="*/ 11554 h 12853"/>
                  <a:gd name="T98" fmla="*/ 11809 w 20646"/>
                  <a:gd name="T99" fmla="*/ 11558 h 12853"/>
                  <a:gd name="T100" fmla="*/ 11056 w 20646"/>
                  <a:gd name="T101" fmla="*/ 11858 h 12853"/>
                  <a:gd name="T102" fmla="*/ 10595 w 20646"/>
                  <a:gd name="T103" fmla="*/ 11811 h 12853"/>
                  <a:gd name="T104" fmla="*/ 11107 w 20646"/>
                  <a:gd name="T105" fmla="*/ 12285 h 12853"/>
                  <a:gd name="T106" fmla="*/ 10748 w 20646"/>
                  <a:gd name="T107" fmla="*/ 12632 h 12853"/>
                  <a:gd name="T108" fmla="*/ 8060 w 20646"/>
                  <a:gd name="T109" fmla="*/ 10847 h 12853"/>
                  <a:gd name="T110" fmla="*/ 9022 w 20646"/>
                  <a:gd name="T111" fmla="*/ 9566 h 12853"/>
                  <a:gd name="T112" fmla="*/ 9166 w 20646"/>
                  <a:gd name="T113" fmla="*/ 9166 h 12853"/>
                  <a:gd name="T114" fmla="*/ 8117 w 20646"/>
                  <a:gd name="T115" fmla="*/ 10172 h 12853"/>
                  <a:gd name="T116" fmla="*/ 3326 w 20646"/>
                  <a:gd name="T117" fmla="*/ 9389 h 12853"/>
                  <a:gd name="T118" fmla="*/ 84 w 20646"/>
                  <a:gd name="T119" fmla="*/ 10302 h 12853"/>
                  <a:gd name="T120" fmla="*/ 687 w 20646"/>
                  <a:gd name="T121" fmla="*/ 9614 h 12853"/>
                  <a:gd name="T122" fmla="*/ 2238 w 20646"/>
                  <a:gd name="T123" fmla="*/ 7859 h 12853"/>
                  <a:gd name="T124" fmla="*/ 6361 w 20646"/>
                  <a:gd name="T125" fmla="*/ 5124 h 1285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0646"/>
                  <a:gd name="T190" fmla="*/ 0 h 12853"/>
                  <a:gd name="T191" fmla="*/ 20646 w 20646"/>
                  <a:gd name="T192" fmla="*/ 12853 h 1285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0646" h="12853">
                    <a:moveTo>
                      <a:pt x="8304" y="5264"/>
                    </a:moveTo>
                    <a:lnTo>
                      <a:pt x="8261" y="5236"/>
                    </a:lnTo>
                    <a:lnTo>
                      <a:pt x="8220" y="5208"/>
                    </a:lnTo>
                    <a:lnTo>
                      <a:pt x="8182" y="5181"/>
                    </a:lnTo>
                    <a:lnTo>
                      <a:pt x="8144" y="5153"/>
                    </a:lnTo>
                    <a:lnTo>
                      <a:pt x="8110" y="5125"/>
                    </a:lnTo>
                    <a:lnTo>
                      <a:pt x="8077" y="5096"/>
                    </a:lnTo>
                    <a:lnTo>
                      <a:pt x="8046" y="5067"/>
                    </a:lnTo>
                    <a:lnTo>
                      <a:pt x="8018" y="5038"/>
                    </a:lnTo>
                    <a:lnTo>
                      <a:pt x="7993" y="5008"/>
                    </a:lnTo>
                    <a:lnTo>
                      <a:pt x="7972" y="4977"/>
                    </a:lnTo>
                    <a:lnTo>
                      <a:pt x="7954" y="4946"/>
                    </a:lnTo>
                    <a:lnTo>
                      <a:pt x="7938" y="4914"/>
                    </a:lnTo>
                    <a:lnTo>
                      <a:pt x="7928" y="4881"/>
                    </a:lnTo>
                    <a:lnTo>
                      <a:pt x="7920" y="4847"/>
                    </a:lnTo>
                    <a:lnTo>
                      <a:pt x="7917" y="4813"/>
                    </a:lnTo>
                    <a:lnTo>
                      <a:pt x="7919" y="4777"/>
                    </a:lnTo>
                    <a:lnTo>
                      <a:pt x="7927" y="4683"/>
                    </a:lnTo>
                    <a:lnTo>
                      <a:pt x="7937" y="4598"/>
                    </a:lnTo>
                    <a:lnTo>
                      <a:pt x="7951" y="4519"/>
                    </a:lnTo>
                    <a:lnTo>
                      <a:pt x="7968" y="4446"/>
                    </a:lnTo>
                    <a:lnTo>
                      <a:pt x="7989" y="4376"/>
                    </a:lnTo>
                    <a:lnTo>
                      <a:pt x="8013" y="4310"/>
                    </a:lnTo>
                    <a:lnTo>
                      <a:pt x="8041" y="4248"/>
                    </a:lnTo>
                    <a:lnTo>
                      <a:pt x="8071" y="4186"/>
                    </a:lnTo>
                    <a:lnTo>
                      <a:pt x="8106" y="4124"/>
                    </a:lnTo>
                    <a:lnTo>
                      <a:pt x="8144" y="4061"/>
                    </a:lnTo>
                    <a:lnTo>
                      <a:pt x="8186" y="3997"/>
                    </a:lnTo>
                    <a:lnTo>
                      <a:pt x="8233" y="3930"/>
                    </a:lnTo>
                    <a:lnTo>
                      <a:pt x="8283" y="3858"/>
                    </a:lnTo>
                    <a:lnTo>
                      <a:pt x="8338" y="3781"/>
                    </a:lnTo>
                    <a:lnTo>
                      <a:pt x="8397" y="3698"/>
                    </a:lnTo>
                    <a:lnTo>
                      <a:pt x="8461" y="3608"/>
                    </a:lnTo>
                    <a:lnTo>
                      <a:pt x="8440" y="3506"/>
                    </a:lnTo>
                    <a:lnTo>
                      <a:pt x="8420" y="3406"/>
                    </a:lnTo>
                    <a:lnTo>
                      <a:pt x="8398" y="3306"/>
                    </a:lnTo>
                    <a:lnTo>
                      <a:pt x="8377" y="3205"/>
                    </a:lnTo>
                    <a:lnTo>
                      <a:pt x="8355" y="3104"/>
                    </a:lnTo>
                    <a:lnTo>
                      <a:pt x="8333" y="3002"/>
                    </a:lnTo>
                    <a:lnTo>
                      <a:pt x="8309" y="2898"/>
                    </a:lnTo>
                    <a:lnTo>
                      <a:pt x="8284" y="2794"/>
                    </a:lnTo>
                    <a:lnTo>
                      <a:pt x="8259" y="2688"/>
                    </a:lnTo>
                    <a:lnTo>
                      <a:pt x="8233" y="2581"/>
                    </a:lnTo>
                    <a:lnTo>
                      <a:pt x="8207" y="2471"/>
                    </a:lnTo>
                    <a:lnTo>
                      <a:pt x="8179" y="2359"/>
                    </a:lnTo>
                    <a:lnTo>
                      <a:pt x="8151" y="2244"/>
                    </a:lnTo>
                    <a:lnTo>
                      <a:pt x="8120" y="2127"/>
                    </a:lnTo>
                    <a:lnTo>
                      <a:pt x="8089" y="2008"/>
                    </a:lnTo>
                    <a:lnTo>
                      <a:pt x="8058" y="1885"/>
                    </a:lnTo>
                    <a:lnTo>
                      <a:pt x="8147" y="1609"/>
                    </a:lnTo>
                    <a:lnTo>
                      <a:pt x="8338" y="1902"/>
                    </a:lnTo>
                    <a:lnTo>
                      <a:pt x="8367" y="2060"/>
                    </a:lnTo>
                    <a:lnTo>
                      <a:pt x="8394" y="2214"/>
                    </a:lnTo>
                    <a:lnTo>
                      <a:pt x="8422" y="2363"/>
                    </a:lnTo>
                    <a:lnTo>
                      <a:pt x="8449" y="2508"/>
                    </a:lnTo>
                    <a:lnTo>
                      <a:pt x="8475" y="2649"/>
                    </a:lnTo>
                    <a:lnTo>
                      <a:pt x="8502" y="2787"/>
                    </a:lnTo>
                    <a:lnTo>
                      <a:pt x="8527" y="2922"/>
                    </a:lnTo>
                    <a:lnTo>
                      <a:pt x="8551" y="3054"/>
                    </a:lnTo>
                    <a:lnTo>
                      <a:pt x="8575" y="3185"/>
                    </a:lnTo>
                    <a:lnTo>
                      <a:pt x="8599" y="3313"/>
                    </a:lnTo>
                    <a:lnTo>
                      <a:pt x="8622" y="3438"/>
                    </a:lnTo>
                    <a:lnTo>
                      <a:pt x="8646" y="3564"/>
                    </a:lnTo>
                    <a:lnTo>
                      <a:pt x="8669" y="3688"/>
                    </a:lnTo>
                    <a:lnTo>
                      <a:pt x="8693" y="3813"/>
                    </a:lnTo>
                    <a:lnTo>
                      <a:pt x="8715" y="3937"/>
                    </a:lnTo>
                    <a:lnTo>
                      <a:pt x="8739" y="4063"/>
                    </a:lnTo>
                    <a:lnTo>
                      <a:pt x="8752" y="3994"/>
                    </a:lnTo>
                    <a:lnTo>
                      <a:pt x="8769" y="3930"/>
                    </a:lnTo>
                    <a:lnTo>
                      <a:pt x="8788" y="3869"/>
                    </a:lnTo>
                    <a:lnTo>
                      <a:pt x="8811" y="3810"/>
                    </a:lnTo>
                    <a:lnTo>
                      <a:pt x="8836" y="3753"/>
                    </a:lnTo>
                    <a:lnTo>
                      <a:pt x="8863" y="3697"/>
                    </a:lnTo>
                    <a:lnTo>
                      <a:pt x="8895" y="3641"/>
                    </a:lnTo>
                    <a:lnTo>
                      <a:pt x="8929" y="3585"/>
                    </a:lnTo>
                    <a:lnTo>
                      <a:pt x="8965" y="3526"/>
                    </a:lnTo>
                    <a:lnTo>
                      <a:pt x="9005" y="3466"/>
                    </a:lnTo>
                    <a:lnTo>
                      <a:pt x="9048" y="3403"/>
                    </a:lnTo>
                    <a:lnTo>
                      <a:pt x="9094" y="3337"/>
                    </a:lnTo>
                    <a:lnTo>
                      <a:pt x="9143" y="3266"/>
                    </a:lnTo>
                    <a:lnTo>
                      <a:pt x="9197" y="3191"/>
                    </a:lnTo>
                    <a:lnTo>
                      <a:pt x="9254" y="3109"/>
                    </a:lnTo>
                    <a:lnTo>
                      <a:pt x="9315" y="3022"/>
                    </a:lnTo>
                    <a:lnTo>
                      <a:pt x="9292" y="2870"/>
                    </a:lnTo>
                    <a:lnTo>
                      <a:pt x="9268" y="2721"/>
                    </a:lnTo>
                    <a:lnTo>
                      <a:pt x="9244" y="2575"/>
                    </a:lnTo>
                    <a:lnTo>
                      <a:pt x="9221" y="2430"/>
                    </a:lnTo>
                    <a:lnTo>
                      <a:pt x="9197" y="2289"/>
                    </a:lnTo>
                    <a:lnTo>
                      <a:pt x="9174" y="2150"/>
                    </a:lnTo>
                    <a:lnTo>
                      <a:pt x="9150" y="2015"/>
                    </a:lnTo>
                    <a:lnTo>
                      <a:pt x="9126" y="1885"/>
                    </a:lnTo>
                    <a:lnTo>
                      <a:pt x="9104" y="1756"/>
                    </a:lnTo>
                    <a:lnTo>
                      <a:pt x="9082" y="1633"/>
                    </a:lnTo>
                    <a:lnTo>
                      <a:pt x="9060" y="1514"/>
                    </a:lnTo>
                    <a:lnTo>
                      <a:pt x="9039" y="1399"/>
                    </a:lnTo>
                    <a:lnTo>
                      <a:pt x="9019" y="1289"/>
                    </a:lnTo>
                    <a:lnTo>
                      <a:pt x="8999" y="1185"/>
                    </a:lnTo>
                    <a:lnTo>
                      <a:pt x="8982" y="1085"/>
                    </a:lnTo>
                    <a:lnTo>
                      <a:pt x="8965" y="991"/>
                    </a:lnTo>
                    <a:lnTo>
                      <a:pt x="8965" y="987"/>
                    </a:lnTo>
                    <a:lnTo>
                      <a:pt x="8965" y="980"/>
                    </a:lnTo>
                    <a:lnTo>
                      <a:pt x="8965" y="967"/>
                    </a:lnTo>
                    <a:lnTo>
                      <a:pt x="8965" y="950"/>
                    </a:lnTo>
                    <a:lnTo>
                      <a:pt x="8967" y="931"/>
                    </a:lnTo>
                    <a:lnTo>
                      <a:pt x="8968" y="908"/>
                    </a:lnTo>
                    <a:lnTo>
                      <a:pt x="8969" y="883"/>
                    </a:lnTo>
                    <a:lnTo>
                      <a:pt x="8972" y="856"/>
                    </a:lnTo>
                    <a:lnTo>
                      <a:pt x="8975" y="828"/>
                    </a:lnTo>
                    <a:lnTo>
                      <a:pt x="8977" y="800"/>
                    </a:lnTo>
                    <a:lnTo>
                      <a:pt x="8981" y="772"/>
                    </a:lnTo>
                    <a:lnTo>
                      <a:pt x="8986" y="744"/>
                    </a:lnTo>
                    <a:lnTo>
                      <a:pt x="8993" y="717"/>
                    </a:lnTo>
                    <a:lnTo>
                      <a:pt x="8999" y="692"/>
                    </a:lnTo>
                    <a:lnTo>
                      <a:pt x="9007" y="670"/>
                    </a:lnTo>
                    <a:lnTo>
                      <a:pt x="9018" y="650"/>
                    </a:lnTo>
                    <a:lnTo>
                      <a:pt x="9027" y="655"/>
                    </a:lnTo>
                    <a:lnTo>
                      <a:pt x="9035" y="660"/>
                    </a:lnTo>
                    <a:lnTo>
                      <a:pt x="9043" y="665"/>
                    </a:lnTo>
                    <a:lnTo>
                      <a:pt x="9050" y="669"/>
                    </a:lnTo>
                    <a:lnTo>
                      <a:pt x="9057" y="672"/>
                    </a:lnTo>
                    <a:lnTo>
                      <a:pt x="9064" y="676"/>
                    </a:lnTo>
                    <a:lnTo>
                      <a:pt x="9069" y="680"/>
                    </a:lnTo>
                    <a:lnTo>
                      <a:pt x="9074" y="683"/>
                    </a:lnTo>
                    <a:lnTo>
                      <a:pt x="9078" y="687"/>
                    </a:lnTo>
                    <a:lnTo>
                      <a:pt x="9083" y="692"/>
                    </a:lnTo>
                    <a:lnTo>
                      <a:pt x="9087" y="697"/>
                    </a:lnTo>
                    <a:lnTo>
                      <a:pt x="9091" y="702"/>
                    </a:lnTo>
                    <a:lnTo>
                      <a:pt x="9095" y="708"/>
                    </a:lnTo>
                    <a:lnTo>
                      <a:pt x="9098" y="714"/>
                    </a:lnTo>
                    <a:lnTo>
                      <a:pt x="9102" y="721"/>
                    </a:lnTo>
                    <a:lnTo>
                      <a:pt x="9105" y="731"/>
                    </a:lnTo>
                    <a:lnTo>
                      <a:pt x="9129" y="814"/>
                    </a:lnTo>
                    <a:lnTo>
                      <a:pt x="9157" y="917"/>
                    </a:lnTo>
                    <a:lnTo>
                      <a:pt x="9185" y="1041"/>
                    </a:lnTo>
                    <a:lnTo>
                      <a:pt x="9217" y="1181"/>
                    </a:lnTo>
                    <a:lnTo>
                      <a:pt x="9250" y="1337"/>
                    </a:lnTo>
                    <a:lnTo>
                      <a:pt x="9285" y="1508"/>
                    </a:lnTo>
                    <a:lnTo>
                      <a:pt x="9322" y="1691"/>
                    </a:lnTo>
                    <a:lnTo>
                      <a:pt x="9360" y="1886"/>
                    </a:lnTo>
                    <a:lnTo>
                      <a:pt x="9399" y="2091"/>
                    </a:lnTo>
                    <a:lnTo>
                      <a:pt x="9438" y="2305"/>
                    </a:lnTo>
                    <a:lnTo>
                      <a:pt x="9479" y="2526"/>
                    </a:lnTo>
                    <a:lnTo>
                      <a:pt x="9519" y="2753"/>
                    </a:lnTo>
                    <a:lnTo>
                      <a:pt x="9560" y="2983"/>
                    </a:lnTo>
                    <a:lnTo>
                      <a:pt x="9601" y="3217"/>
                    </a:lnTo>
                    <a:lnTo>
                      <a:pt x="9641" y="3453"/>
                    </a:lnTo>
                    <a:lnTo>
                      <a:pt x="9682" y="3688"/>
                    </a:lnTo>
                    <a:lnTo>
                      <a:pt x="9690" y="3605"/>
                    </a:lnTo>
                    <a:lnTo>
                      <a:pt x="9700" y="3530"/>
                    </a:lnTo>
                    <a:lnTo>
                      <a:pt x="9716" y="3458"/>
                    </a:lnTo>
                    <a:lnTo>
                      <a:pt x="9734" y="3391"/>
                    </a:lnTo>
                    <a:lnTo>
                      <a:pt x="9755" y="3326"/>
                    </a:lnTo>
                    <a:lnTo>
                      <a:pt x="9781" y="3264"/>
                    </a:lnTo>
                    <a:lnTo>
                      <a:pt x="9810" y="3203"/>
                    </a:lnTo>
                    <a:lnTo>
                      <a:pt x="9844" y="3142"/>
                    </a:lnTo>
                    <a:lnTo>
                      <a:pt x="9881" y="3080"/>
                    </a:lnTo>
                    <a:lnTo>
                      <a:pt x="9922" y="3015"/>
                    </a:lnTo>
                    <a:lnTo>
                      <a:pt x="9967" y="2948"/>
                    </a:lnTo>
                    <a:lnTo>
                      <a:pt x="10016" y="2876"/>
                    </a:lnTo>
                    <a:lnTo>
                      <a:pt x="10070" y="2800"/>
                    </a:lnTo>
                    <a:lnTo>
                      <a:pt x="10127" y="2719"/>
                    </a:lnTo>
                    <a:lnTo>
                      <a:pt x="10190" y="2631"/>
                    </a:lnTo>
                    <a:lnTo>
                      <a:pt x="10257" y="2535"/>
                    </a:lnTo>
                    <a:lnTo>
                      <a:pt x="10229" y="2377"/>
                    </a:lnTo>
                    <a:lnTo>
                      <a:pt x="10203" y="2221"/>
                    </a:lnTo>
                    <a:lnTo>
                      <a:pt x="10176" y="2069"/>
                    </a:lnTo>
                    <a:lnTo>
                      <a:pt x="10150" y="1917"/>
                    </a:lnTo>
                    <a:lnTo>
                      <a:pt x="10122" y="1769"/>
                    </a:lnTo>
                    <a:lnTo>
                      <a:pt x="10094" y="1624"/>
                    </a:lnTo>
                    <a:lnTo>
                      <a:pt x="10068" y="1481"/>
                    </a:lnTo>
                    <a:lnTo>
                      <a:pt x="10042" y="1341"/>
                    </a:lnTo>
                    <a:lnTo>
                      <a:pt x="10016" y="1203"/>
                    </a:lnTo>
                    <a:lnTo>
                      <a:pt x="9991" y="1069"/>
                    </a:lnTo>
                    <a:lnTo>
                      <a:pt x="9966" y="938"/>
                    </a:lnTo>
                    <a:lnTo>
                      <a:pt x="9943" y="811"/>
                    </a:lnTo>
                    <a:lnTo>
                      <a:pt x="9919" y="688"/>
                    </a:lnTo>
                    <a:lnTo>
                      <a:pt x="9897" y="569"/>
                    </a:lnTo>
                    <a:lnTo>
                      <a:pt x="9876" y="453"/>
                    </a:lnTo>
                    <a:lnTo>
                      <a:pt x="9856" y="342"/>
                    </a:lnTo>
                    <a:lnTo>
                      <a:pt x="9856" y="338"/>
                    </a:lnTo>
                    <a:lnTo>
                      <a:pt x="9856" y="331"/>
                    </a:lnTo>
                    <a:lnTo>
                      <a:pt x="9856" y="319"/>
                    </a:lnTo>
                    <a:lnTo>
                      <a:pt x="9856" y="302"/>
                    </a:lnTo>
                    <a:lnTo>
                      <a:pt x="9857" y="282"/>
                    </a:lnTo>
                    <a:lnTo>
                      <a:pt x="9859" y="259"/>
                    </a:lnTo>
                    <a:lnTo>
                      <a:pt x="9860" y="233"/>
                    </a:lnTo>
                    <a:lnTo>
                      <a:pt x="9863" y="208"/>
                    </a:lnTo>
                    <a:lnTo>
                      <a:pt x="9865" y="180"/>
                    </a:lnTo>
                    <a:lnTo>
                      <a:pt x="9868" y="150"/>
                    </a:lnTo>
                    <a:lnTo>
                      <a:pt x="9872" y="122"/>
                    </a:lnTo>
                    <a:lnTo>
                      <a:pt x="9877" y="94"/>
                    </a:lnTo>
                    <a:lnTo>
                      <a:pt x="9884" y="67"/>
                    </a:lnTo>
                    <a:lnTo>
                      <a:pt x="9890" y="43"/>
                    </a:lnTo>
                    <a:lnTo>
                      <a:pt x="9898" y="20"/>
                    </a:lnTo>
                    <a:lnTo>
                      <a:pt x="9908" y="0"/>
                    </a:lnTo>
                    <a:lnTo>
                      <a:pt x="9918" y="5"/>
                    </a:lnTo>
                    <a:lnTo>
                      <a:pt x="9926" y="10"/>
                    </a:lnTo>
                    <a:lnTo>
                      <a:pt x="9933" y="15"/>
                    </a:lnTo>
                    <a:lnTo>
                      <a:pt x="9940" y="19"/>
                    </a:lnTo>
                    <a:lnTo>
                      <a:pt x="9948" y="22"/>
                    </a:lnTo>
                    <a:lnTo>
                      <a:pt x="9953" y="26"/>
                    </a:lnTo>
                    <a:lnTo>
                      <a:pt x="9958" y="30"/>
                    </a:lnTo>
                    <a:lnTo>
                      <a:pt x="9963" y="33"/>
                    </a:lnTo>
                    <a:lnTo>
                      <a:pt x="9969" y="38"/>
                    </a:lnTo>
                    <a:lnTo>
                      <a:pt x="9973" y="42"/>
                    </a:lnTo>
                    <a:lnTo>
                      <a:pt x="9978" y="47"/>
                    </a:lnTo>
                    <a:lnTo>
                      <a:pt x="9982" y="52"/>
                    </a:lnTo>
                    <a:lnTo>
                      <a:pt x="9984" y="58"/>
                    </a:lnTo>
                    <a:lnTo>
                      <a:pt x="9988" y="65"/>
                    </a:lnTo>
                    <a:lnTo>
                      <a:pt x="9992" y="72"/>
                    </a:lnTo>
                    <a:lnTo>
                      <a:pt x="9996" y="82"/>
                    </a:lnTo>
                    <a:lnTo>
                      <a:pt x="10030" y="198"/>
                    </a:lnTo>
                    <a:lnTo>
                      <a:pt x="10070" y="349"/>
                    </a:lnTo>
                    <a:lnTo>
                      <a:pt x="10112" y="532"/>
                    </a:lnTo>
                    <a:lnTo>
                      <a:pt x="10156" y="744"/>
                    </a:lnTo>
                    <a:lnTo>
                      <a:pt x="10205" y="981"/>
                    </a:lnTo>
                    <a:lnTo>
                      <a:pt x="10254" y="1238"/>
                    </a:lnTo>
                    <a:lnTo>
                      <a:pt x="10305" y="1513"/>
                    </a:lnTo>
                    <a:lnTo>
                      <a:pt x="10356" y="1802"/>
                    </a:lnTo>
                    <a:lnTo>
                      <a:pt x="10409" y="2102"/>
                    </a:lnTo>
                    <a:lnTo>
                      <a:pt x="10461" y="2408"/>
                    </a:lnTo>
                    <a:lnTo>
                      <a:pt x="10514" y="2717"/>
                    </a:lnTo>
                    <a:lnTo>
                      <a:pt x="10563" y="3027"/>
                    </a:lnTo>
                    <a:lnTo>
                      <a:pt x="10613" y="3333"/>
                    </a:lnTo>
                    <a:lnTo>
                      <a:pt x="10659" y="3631"/>
                    </a:lnTo>
                    <a:lnTo>
                      <a:pt x="10704" y="3919"/>
                    </a:lnTo>
                    <a:lnTo>
                      <a:pt x="10746" y="4193"/>
                    </a:lnTo>
                    <a:lnTo>
                      <a:pt x="10928" y="4305"/>
                    </a:lnTo>
                    <a:lnTo>
                      <a:pt x="11123" y="4425"/>
                    </a:lnTo>
                    <a:lnTo>
                      <a:pt x="11325" y="4550"/>
                    </a:lnTo>
                    <a:lnTo>
                      <a:pt x="11533" y="4683"/>
                    </a:lnTo>
                    <a:lnTo>
                      <a:pt x="11745" y="4821"/>
                    </a:lnTo>
                    <a:lnTo>
                      <a:pt x="11959" y="4965"/>
                    </a:lnTo>
                    <a:lnTo>
                      <a:pt x="12169" y="5114"/>
                    </a:lnTo>
                    <a:lnTo>
                      <a:pt x="12378" y="5267"/>
                    </a:lnTo>
                    <a:lnTo>
                      <a:pt x="12578" y="5427"/>
                    </a:lnTo>
                    <a:lnTo>
                      <a:pt x="12769" y="5591"/>
                    </a:lnTo>
                    <a:lnTo>
                      <a:pt x="12950" y="5760"/>
                    </a:lnTo>
                    <a:lnTo>
                      <a:pt x="13116" y="5932"/>
                    </a:lnTo>
                    <a:lnTo>
                      <a:pt x="13266" y="6109"/>
                    </a:lnTo>
                    <a:lnTo>
                      <a:pt x="13397" y="6289"/>
                    </a:lnTo>
                    <a:lnTo>
                      <a:pt x="13506" y="6474"/>
                    </a:lnTo>
                    <a:lnTo>
                      <a:pt x="13591" y="6661"/>
                    </a:lnTo>
                    <a:lnTo>
                      <a:pt x="13627" y="6775"/>
                    </a:lnTo>
                    <a:lnTo>
                      <a:pt x="13656" y="6889"/>
                    </a:lnTo>
                    <a:lnTo>
                      <a:pt x="13676" y="7005"/>
                    </a:lnTo>
                    <a:lnTo>
                      <a:pt x="13688" y="7124"/>
                    </a:lnTo>
                    <a:lnTo>
                      <a:pt x="13692" y="7241"/>
                    </a:lnTo>
                    <a:lnTo>
                      <a:pt x="13686" y="7359"/>
                    </a:lnTo>
                    <a:lnTo>
                      <a:pt x="13676" y="7476"/>
                    </a:lnTo>
                    <a:lnTo>
                      <a:pt x="13656" y="7593"/>
                    </a:lnTo>
                    <a:lnTo>
                      <a:pt x="13631" y="7709"/>
                    </a:lnTo>
                    <a:lnTo>
                      <a:pt x="13600" y="7824"/>
                    </a:lnTo>
                    <a:lnTo>
                      <a:pt x="13562" y="7937"/>
                    </a:lnTo>
                    <a:lnTo>
                      <a:pt x="13517" y="8048"/>
                    </a:lnTo>
                    <a:lnTo>
                      <a:pt x="13469" y="8157"/>
                    </a:lnTo>
                    <a:lnTo>
                      <a:pt x="13415" y="8263"/>
                    </a:lnTo>
                    <a:lnTo>
                      <a:pt x="13356" y="8365"/>
                    </a:lnTo>
                    <a:lnTo>
                      <a:pt x="13293" y="8465"/>
                    </a:lnTo>
                    <a:lnTo>
                      <a:pt x="13352" y="8519"/>
                    </a:lnTo>
                    <a:lnTo>
                      <a:pt x="13411" y="8574"/>
                    </a:lnTo>
                    <a:lnTo>
                      <a:pt x="13470" y="8627"/>
                    </a:lnTo>
                    <a:lnTo>
                      <a:pt x="13529" y="8681"/>
                    </a:lnTo>
                    <a:lnTo>
                      <a:pt x="13588" y="8733"/>
                    </a:lnTo>
                    <a:lnTo>
                      <a:pt x="13647" y="8786"/>
                    </a:lnTo>
                    <a:lnTo>
                      <a:pt x="13706" y="8838"/>
                    </a:lnTo>
                    <a:lnTo>
                      <a:pt x="13765" y="8889"/>
                    </a:lnTo>
                    <a:lnTo>
                      <a:pt x="13824" y="8939"/>
                    </a:lnTo>
                    <a:lnTo>
                      <a:pt x="13883" y="8991"/>
                    </a:lnTo>
                    <a:lnTo>
                      <a:pt x="13942" y="9039"/>
                    </a:lnTo>
                    <a:lnTo>
                      <a:pt x="14001" y="9088"/>
                    </a:lnTo>
                    <a:lnTo>
                      <a:pt x="14060" y="9137"/>
                    </a:lnTo>
                    <a:lnTo>
                      <a:pt x="14119" y="9185"/>
                    </a:lnTo>
                    <a:lnTo>
                      <a:pt x="14178" y="9231"/>
                    </a:lnTo>
                    <a:lnTo>
                      <a:pt x="14236" y="9277"/>
                    </a:lnTo>
                    <a:lnTo>
                      <a:pt x="14295" y="9321"/>
                    </a:lnTo>
                    <a:lnTo>
                      <a:pt x="14353" y="9364"/>
                    </a:lnTo>
                    <a:lnTo>
                      <a:pt x="14408" y="9403"/>
                    </a:lnTo>
                    <a:lnTo>
                      <a:pt x="14460" y="9441"/>
                    </a:lnTo>
                    <a:lnTo>
                      <a:pt x="14512" y="9476"/>
                    </a:lnTo>
                    <a:lnTo>
                      <a:pt x="14564" y="9508"/>
                    </a:lnTo>
                    <a:lnTo>
                      <a:pt x="14616" y="9538"/>
                    </a:lnTo>
                    <a:lnTo>
                      <a:pt x="14670" y="9565"/>
                    </a:lnTo>
                    <a:lnTo>
                      <a:pt x="14726" y="9589"/>
                    </a:lnTo>
                    <a:lnTo>
                      <a:pt x="14785" y="9611"/>
                    </a:lnTo>
                    <a:lnTo>
                      <a:pt x="14848" y="9631"/>
                    </a:lnTo>
                    <a:lnTo>
                      <a:pt x="14915" y="9647"/>
                    </a:lnTo>
                    <a:lnTo>
                      <a:pt x="14988" y="9660"/>
                    </a:lnTo>
                    <a:lnTo>
                      <a:pt x="15067" y="9671"/>
                    </a:lnTo>
                    <a:lnTo>
                      <a:pt x="15153" y="9678"/>
                    </a:lnTo>
                    <a:lnTo>
                      <a:pt x="15248" y="9683"/>
                    </a:lnTo>
                    <a:lnTo>
                      <a:pt x="15586" y="9694"/>
                    </a:lnTo>
                    <a:lnTo>
                      <a:pt x="15909" y="9704"/>
                    </a:lnTo>
                    <a:lnTo>
                      <a:pt x="16220" y="9714"/>
                    </a:lnTo>
                    <a:lnTo>
                      <a:pt x="16518" y="9724"/>
                    </a:lnTo>
                    <a:lnTo>
                      <a:pt x="16807" y="9732"/>
                    </a:lnTo>
                    <a:lnTo>
                      <a:pt x="17087" y="9743"/>
                    </a:lnTo>
                    <a:lnTo>
                      <a:pt x="17361" y="9755"/>
                    </a:lnTo>
                    <a:lnTo>
                      <a:pt x="17629" y="9771"/>
                    </a:lnTo>
                    <a:lnTo>
                      <a:pt x="17894" y="9788"/>
                    </a:lnTo>
                    <a:lnTo>
                      <a:pt x="18158" y="9809"/>
                    </a:lnTo>
                    <a:lnTo>
                      <a:pt x="18422" y="9835"/>
                    </a:lnTo>
                    <a:lnTo>
                      <a:pt x="18688" y="9864"/>
                    </a:lnTo>
                    <a:lnTo>
                      <a:pt x="18956" y="9899"/>
                    </a:lnTo>
                    <a:lnTo>
                      <a:pt x="19231" y="9939"/>
                    </a:lnTo>
                    <a:lnTo>
                      <a:pt x="19512" y="9987"/>
                    </a:lnTo>
                    <a:lnTo>
                      <a:pt x="19802" y="10042"/>
                    </a:lnTo>
                    <a:lnTo>
                      <a:pt x="19846" y="10049"/>
                    </a:lnTo>
                    <a:lnTo>
                      <a:pt x="19890" y="10057"/>
                    </a:lnTo>
                    <a:lnTo>
                      <a:pt x="19937" y="10063"/>
                    </a:lnTo>
                    <a:lnTo>
                      <a:pt x="19986" y="10066"/>
                    </a:lnTo>
                    <a:lnTo>
                      <a:pt x="20035" y="10071"/>
                    </a:lnTo>
                    <a:lnTo>
                      <a:pt x="20085" y="10074"/>
                    </a:lnTo>
                    <a:lnTo>
                      <a:pt x="20136" y="10077"/>
                    </a:lnTo>
                    <a:lnTo>
                      <a:pt x="20187" y="10080"/>
                    </a:lnTo>
                    <a:lnTo>
                      <a:pt x="20239" y="10081"/>
                    </a:lnTo>
                    <a:lnTo>
                      <a:pt x="20291" y="10083"/>
                    </a:lnTo>
                    <a:lnTo>
                      <a:pt x="20342" y="10086"/>
                    </a:lnTo>
                    <a:lnTo>
                      <a:pt x="20393" y="10088"/>
                    </a:lnTo>
                    <a:lnTo>
                      <a:pt x="20443" y="10092"/>
                    </a:lnTo>
                    <a:lnTo>
                      <a:pt x="20491" y="10096"/>
                    </a:lnTo>
                    <a:lnTo>
                      <a:pt x="20540" y="10100"/>
                    </a:lnTo>
                    <a:lnTo>
                      <a:pt x="20587" y="10107"/>
                    </a:lnTo>
                    <a:lnTo>
                      <a:pt x="20604" y="10115"/>
                    </a:lnTo>
                    <a:lnTo>
                      <a:pt x="20620" y="10125"/>
                    </a:lnTo>
                    <a:lnTo>
                      <a:pt x="20630" y="10135"/>
                    </a:lnTo>
                    <a:lnTo>
                      <a:pt x="20639" y="10144"/>
                    </a:lnTo>
                    <a:lnTo>
                      <a:pt x="20645" y="10155"/>
                    </a:lnTo>
                    <a:lnTo>
                      <a:pt x="20646" y="10165"/>
                    </a:lnTo>
                    <a:lnTo>
                      <a:pt x="20646" y="10175"/>
                    </a:lnTo>
                    <a:lnTo>
                      <a:pt x="20642" y="10185"/>
                    </a:lnTo>
                    <a:lnTo>
                      <a:pt x="20634" y="10194"/>
                    </a:lnTo>
                    <a:lnTo>
                      <a:pt x="20624" y="10204"/>
                    </a:lnTo>
                    <a:lnTo>
                      <a:pt x="20611" y="10214"/>
                    </a:lnTo>
                    <a:lnTo>
                      <a:pt x="20595" y="10222"/>
                    </a:lnTo>
                    <a:lnTo>
                      <a:pt x="20575" y="10231"/>
                    </a:lnTo>
                    <a:lnTo>
                      <a:pt x="20553" y="10238"/>
                    </a:lnTo>
                    <a:lnTo>
                      <a:pt x="20528" y="10246"/>
                    </a:lnTo>
                    <a:lnTo>
                      <a:pt x="20501" y="10253"/>
                    </a:lnTo>
                    <a:lnTo>
                      <a:pt x="20427" y="10249"/>
                    </a:lnTo>
                    <a:lnTo>
                      <a:pt x="20352" y="10246"/>
                    </a:lnTo>
                    <a:lnTo>
                      <a:pt x="20278" y="10243"/>
                    </a:lnTo>
                    <a:lnTo>
                      <a:pt x="20203" y="10239"/>
                    </a:lnTo>
                    <a:lnTo>
                      <a:pt x="20129" y="10236"/>
                    </a:lnTo>
                    <a:lnTo>
                      <a:pt x="20055" y="10232"/>
                    </a:lnTo>
                    <a:lnTo>
                      <a:pt x="19983" y="10227"/>
                    </a:lnTo>
                    <a:lnTo>
                      <a:pt x="19912" y="10224"/>
                    </a:lnTo>
                    <a:lnTo>
                      <a:pt x="19844" y="10219"/>
                    </a:lnTo>
                    <a:lnTo>
                      <a:pt x="19779" y="10214"/>
                    </a:lnTo>
                    <a:lnTo>
                      <a:pt x="19716" y="10208"/>
                    </a:lnTo>
                    <a:lnTo>
                      <a:pt x="19658" y="10202"/>
                    </a:lnTo>
                    <a:lnTo>
                      <a:pt x="19603" y="10194"/>
                    </a:lnTo>
                    <a:lnTo>
                      <a:pt x="19553" y="10187"/>
                    </a:lnTo>
                    <a:lnTo>
                      <a:pt x="19509" y="10180"/>
                    </a:lnTo>
                    <a:lnTo>
                      <a:pt x="19471" y="10171"/>
                    </a:lnTo>
                    <a:lnTo>
                      <a:pt x="19388" y="10150"/>
                    </a:lnTo>
                    <a:lnTo>
                      <a:pt x="19301" y="10132"/>
                    </a:lnTo>
                    <a:lnTo>
                      <a:pt x="19209" y="10115"/>
                    </a:lnTo>
                    <a:lnTo>
                      <a:pt x="19111" y="10099"/>
                    </a:lnTo>
                    <a:lnTo>
                      <a:pt x="19007" y="10085"/>
                    </a:lnTo>
                    <a:lnTo>
                      <a:pt x="18900" y="10072"/>
                    </a:lnTo>
                    <a:lnTo>
                      <a:pt x="18788" y="10060"/>
                    </a:lnTo>
                    <a:lnTo>
                      <a:pt x="18673" y="10049"/>
                    </a:lnTo>
                    <a:lnTo>
                      <a:pt x="18555" y="10038"/>
                    </a:lnTo>
                    <a:lnTo>
                      <a:pt x="18433" y="10028"/>
                    </a:lnTo>
                    <a:lnTo>
                      <a:pt x="18308" y="10020"/>
                    </a:lnTo>
                    <a:lnTo>
                      <a:pt x="18181" y="10010"/>
                    </a:lnTo>
                    <a:lnTo>
                      <a:pt x="18052" y="10002"/>
                    </a:lnTo>
                    <a:lnTo>
                      <a:pt x="17921" y="9993"/>
                    </a:lnTo>
                    <a:lnTo>
                      <a:pt x="17789" y="9985"/>
                    </a:lnTo>
                    <a:lnTo>
                      <a:pt x="17655" y="9976"/>
                    </a:lnTo>
                    <a:lnTo>
                      <a:pt x="17427" y="9959"/>
                    </a:lnTo>
                    <a:lnTo>
                      <a:pt x="17193" y="9946"/>
                    </a:lnTo>
                    <a:lnTo>
                      <a:pt x="16953" y="9935"/>
                    </a:lnTo>
                    <a:lnTo>
                      <a:pt x="16712" y="9926"/>
                    </a:lnTo>
                    <a:lnTo>
                      <a:pt x="16470" y="9920"/>
                    </a:lnTo>
                    <a:lnTo>
                      <a:pt x="16231" y="9915"/>
                    </a:lnTo>
                    <a:lnTo>
                      <a:pt x="16000" y="9911"/>
                    </a:lnTo>
                    <a:lnTo>
                      <a:pt x="15774" y="9909"/>
                    </a:lnTo>
                    <a:lnTo>
                      <a:pt x="15562" y="9907"/>
                    </a:lnTo>
                    <a:lnTo>
                      <a:pt x="15362" y="9904"/>
                    </a:lnTo>
                    <a:lnTo>
                      <a:pt x="15178" y="9903"/>
                    </a:lnTo>
                    <a:lnTo>
                      <a:pt x="15015" y="9900"/>
                    </a:lnTo>
                    <a:lnTo>
                      <a:pt x="14872" y="9897"/>
                    </a:lnTo>
                    <a:lnTo>
                      <a:pt x="14754" y="9892"/>
                    </a:lnTo>
                    <a:lnTo>
                      <a:pt x="14662" y="9886"/>
                    </a:lnTo>
                    <a:lnTo>
                      <a:pt x="14602" y="9878"/>
                    </a:lnTo>
                    <a:lnTo>
                      <a:pt x="14497" y="9853"/>
                    </a:lnTo>
                    <a:lnTo>
                      <a:pt x="14403" y="9824"/>
                    </a:lnTo>
                    <a:lnTo>
                      <a:pt x="14316" y="9793"/>
                    </a:lnTo>
                    <a:lnTo>
                      <a:pt x="14236" y="9761"/>
                    </a:lnTo>
                    <a:lnTo>
                      <a:pt x="14162" y="9726"/>
                    </a:lnTo>
                    <a:lnTo>
                      <a:pt x="14094" y="9689"/>
                    </a:lnTo>
                    <a:lnTo>
                      <a:pt x="14031" y="9652"/>
                    </a:lnTo>
                    <a:lnTo>
                      <a:pt x="13971" y="9611"/>
                    </a:lnTo>
                    <a:lnTo>
                      <a:pt x="13914" y="9571"/>
                    </a:lnTo>
                    <a:lnTo>
                      <a:pt x="13859" y="9528"/>
                    </a:lnTo>
                    <a:lnTo>
                      <a:pt x="13807" y="9486"/>
                    </a:lnTo>
                    <a:lnTo>
                      <a:pt x="13754" y="9442"/>
                    </a:lnTo>
                    <a:lnTo>
                      <a:pt x="13702" y="9397"/>
                    </a:lnTo>
                    <a:lnTo>
                      <a:pt x="13648" y="9352"/>
                    </a:lnTo>
                    <a:lnTo>
                      <a:pt x="13593" y="9307"/>
                    </a:lnTo>
                    <a:lnTo>
                      <a:pt x="13537" y="9261"/>
                    </a:lnTo>
                    <a:lnTo>
                      <a:pt x="13507" y="9239"/>
                    </a:lnTo>
                    <a:lnTo>
                      <a:pt x="13477" y="9216"/>
                    </a:lnTo>
                    <a:lnTo>
                      <a:pt x="13447" y="9192"/>
                    </a:lnTo>
                    <a:lnTo>
                      <a:pt x="13416" y="9168"/>
                    </a:lnTo>
                    <a:lnTo>
                      <a:pt x="13385" y="9141"/>
                    </a:lnTo>
                    <a:lnTo>
                      <a:pt x="13354" y="9114"/>
                    </a:lnTo>
                    <a:lnTo>
                      <a:pt x="13321" y="9086"/>
                    </a:lnTo>
                    <a:lnTo>
                      <a:pt x="13289" y="9058"/>
                    </a:lnTo>
                    <a:lnTo>
                      <a:pt x="13255" y="9028"/>
                    </a:lnTo>
                    <a:lnTo>
                      <a:pt x="13223" y="8998"/>
                    </a:lnTo>
                    <a:lnTo>
                      <a:pt x="13189" y="8968"/>
                    </a:lnTo>
                    <a:lnTo>
                      <a:pt x="13154" y="8936"/>
                    </a:lnTo>
                    <a:lnTo>
                      <a:pt x="13120" y="8904"/>
                    </a:lnTo>
                    <a:lnTo>
                      <a:pt x="13085" y="8872"/>
                    </a:lnTo>
                    <a:lnTo>
                      <a:pt x="13050" y="8839"/>
                    </a:lnTo>
                    <a:lnTo>
                      <a:pt x="13014" y="8807"/>
                    </a:lnTo>
                    <a:lnTo>
                      <a:pt x="13004" y="8813"/>
                    </a:lnTo>
                    <a:lnTo>
                      <a:pt x="12993" y="8819"/>
                    </a:lnTo>
                    <a:lnTo>
                      <a:pt x="12983" y="8827"/>
                    </a:lnTo>
                    <a:lnTo>
                      <a:pt x="12971" y="8836"/>
                    </a:lnTo>
                    <a:lnTo>
                      <a:pt x="12961" y="8844"/>
                    </a:lnTo>
                    <a:lnTo>
                      <a:pt x="12949" y="8853"/>
                    </a:lnTo>
                    <a:lnTo>
                      <a:pt x="12938" y="8863"/>
                    </a:lnTo>
                    <a:lnTo>
                      <a:pt x="12927" y="8872"/>
                    </a:lnTo>
                    <a:lnTo>
                      <a:pt x="12915" y="8882"/>
                    </a:lnTo>
                    <a:lnTo>
                      <a:pt x="12903" y="8893"/>
                    </a:lnTo>
                    <a:lnTo>
                      <a:pt x="12892" y="8903"/>
                    </a:lnTo>
                    <a:lnTo>
                      <a:pt x="12881" y="8914"/>
                    </a:lnTo>
                    <a:lnTo>
                      <a:pt x="12870" y="8924"/>
                    </a:lnTo>
                    <a:lnTo>
                      <a:pt x="12858" y="8933"/>
                    </a:lnTo>
                    <a:lnTo>
                      <a:pt x="12848" y="8943"/>
                    </a:lnTo>
                    <a:lnTo>
                      <a:pt x="12839" y="8953"/>
                    </a:lnTo>
                    <a:lnTo>
                      <a:pt x="12872" y="8982"/>
                    </a:lnTo>
                    <a:lnTo>
                      <a:pt x="12904" y="9013"/>
                    </a:lnTo>
                    <a:lnTo>
                      <a:pt x="12937" y="9043"/>
                    </a:lnTo>
                    <a:lnTo>
                      <a:pt x="12970" y="9074"/>
                    </a:lnTo>
                    <a:lnTo>
                      <a:pt x="13003" y="9104"/>
                    </a:lnTo>
                    <a:lnTo>
                      <a:pt x="13035" y="9133"/>
                    </a:lnTo>
                    <a:lnTo>
                      <a:pt x="13068" y="9164"/>
                    </a:lnTo>
                    <a:lnTo>
                      <a:pt x="13101" y="9193"/>
                    </a:lnTo>
                    <a:lnTo>
                      <a:pt x="13134" y="9224"/>
                    </a:lnTo>
                    <a:lnTo>
                      <a:pt x="13168" y="9253"/>
                    </a:lnTo>
                    <a:lnTo>
                      <a:pt x="13200" y="9282"/>
                    </a:lnTo>
                    <a:lnTo>
                      <a:pt x="13233" y="9310"/>
                    </a:lnTo>
                    <a:lnTo>
                      <a:pt x="13266" y="9339"/>
                    </a:lnTo>
                    <a:lnTo>
                      <a:pt x="13299" y="9368"/>
                    </a:lnTo>
                    <a:lnTo>
                      <a:pt x="13331" y="9396"/>
                    </a:lnTo>
                    <a:lnTo>
                      <a:pt x="13364" y="9424"/>
                    </a:lnTo>
                    <a:lnTo>
                      <a:pt x="13422" y="9471"/>
                    </a:lnTo>
                    <a:lnTo>
                      <a:pt x="13477" y="9516"/>
                    </a:lnTo>
                    <a:lnTo>
                      <a:pt x="13532" y="9559"/>
                    </a:lnTo>
                    <a:lnTo>
                      <a:pt x="13587" y="9602"/>
                    </a:lnTo>
                    <a:lnTo>
                      <a:pt x="13639" y="9641"/>
                    </a:lnTo>
                    <a:lnTo>
                      <a:pt x="13693" y="9680"/>
                    </a:lnTo>
                    <a:lnTo>
                      <a:pt x="13747" y="9716"/>
                    </a:lnTo>
                    <a:lnTo>
                      <a:pt x="13802" y="9753"/>
                    </a:lnTo>
                    <a:lnTo>
                      <a:pt x="13857" y="9787"/>
                    </a:lnTo>
                    <a:lnTo>
                      <a:pt x="13913" y="9820"/>
                    </a:lnTo>
                    <a:lnTo>
                      <a:pt x="13972" y="9853"/>
                    </a:lnTo>
                    <a:lnTo>
                      <a:pt x="14032" y="9885"/>
                    </a:lnTo>
                    <a:lnTo>
                      <a:pt x="14096" y="9916"/>
                    </a:lnTo>
                    <a:lnTo>
                      <a:pt x="14162" y="9947"/>
                    </a:lnTo>
                    <a:lnTo>
                      <a:pt x="14231" y="9978"/>
                    </a:lnTo>
                    <a:lnTo>
                      <a:pt x="14306" y="10009"/>
                    </a:lnTo>
                    <a:lnTo>
                      <a:pt x="14365" y="10025"/>
                    </a:lnTo>
                    <a:lnTo>
                      <a:pt x="14443" y="10037"/>
                    </a:lnTo>
                    <a:lnTo>
                      <a:pt x="14539" y="10044"/>
                    </a:lnTo>
                    <a:lnTo>
                      <a:pt x="14650" y="10050"/>
                    </a:lnTo>
                    <a:lnTo>
                      <a:pt x="14776" y="10053"/>
                    </a:lnTo>
                    <a:lnTo>
                      <a:pt x="14914" y="10053"/>
                    </a:lnTo>
                    <a:lnTo>
                      <a:pt x="15063" y="10052"/>
                    </a:lnTo>
                    <a:lnTo>
                      <a:pt x="15222" y="10049"/>
                    </a:lnTo>
                    <a:lnTo>
                      <a:pt x="15387" y="10046"/>
                    </a:lnTo>
                    <a:lnTo>
                      <a:pt x="15557" y="10042"/>
                    </a:lnTo>
                    <a:lnTo>
                      <a:pt x="15732" y="10038"/>
                    </a:lnTo>
                    <a:lnTo>
                      <a:pt x="15909" y="10036"/>
                    </a:lnTo>
                    <a:lnTo>
                      <a:pt x="16087" y="10035"/>
                    </a:lnTo>
                    <a:lnTo>
                      <a:pt x="16264" y="10035"/>
                    </a:lnTo>
                    <a:lnTo>
                      <a:pt x="16438" y="10037"/>
                    </a:lnTo>
                    <a:lnTo>
                      <a:pt x="16609" y="10042"/>
                    </a:lnTo>
                    <a:lnTo>
                      <a:pt x="16754" y="10047"/>
                    </a:lnTo>
                    <a:lnTo>
                      <a:pt x="16893" y="10053"/>
                    </a:lnTo>
                    <a:lnTo>
                      <a:pt x="17025" y="10058"/>
                    </a:lnTo>
                    <a:lnTo>
                      <a:pt x="17154" y="10064"/>
                    </a:lnTo>
                    <a:lnTo>
                      <a:pt x="17275" y="10069"/>
                    </a:lnTo>
                    <a:lnTo>
                      <a:pt x="17396" y="10075"/>
                    </a:lnTo>
                    <a:lnTo>
                      <a:pt x="17513" y="10081"/>
                    </a:lnTo>
                    <a:lnTo>
                      <a:pt x="17629" y="10087"/>
                    </a:lnTo>
                    <a:lnTo>
                      <a:pt x="17746" y="10094"/>
                    </a:lnTo>
                    <a:lnTo>
                      <a:pt x="17862" y="10102"/>
                    </a:lnTo>
                    <a:lnTo>
                      <a:pt x="17983" y="10110"/>
                    </a:lnTo>
                    <a:lnTo>
                      <a:pt x="18106" y="10120"/>
                    </a:lnTo>
                    <a:lnTo>
                      <a:pt x="18233" y="10131"/>
                    </a:lnTo>
                    <a:lnTo>
                      <a:pt x="18365" y="10143"/>
                    </a:lnTo>
                    <a:lnTo>
                      <a:pt x="18504" y="10157"/>
                    </a:lnTo>
                    <a:lnTo>
                      <a:pt x="18651" y="10171"/>
                    </a:lnTo>
                    <a:lnTo>
                      <a:pt x="18688" y="10174"/>
                    </a:lnTo>
                    <a:lnTo>
                      <a:pt x="18724" y="10177"/>
                    </a:lnTo>
                    <a:lnTo>
                      <a:pt x="18758" y="10180"/>
                    </a:lnTo>
                    <a:lnTo>
                      <a:pt x="18791" y="10183"/>
                    </a:lnTo>
                    <a:lnTo>
                      <a:pt x="18821" y="10187"/>
                    </a:lnTo>
                    <a:lnTo>
                      <a:pt x="18853" y="10191"/>
                    </a:lnTo>
                    <a:lnTo>
                      <a:pt x="18881" y="10193"/>
                    </a:lnTo>
                    <a:lnTo>
                      <a:pt x="18912" y="10198"/>
                    </a:lnTo>
                    <a:lnTo>
                      <a:pt x="18942" y="10202"/>
                    </a:lnTo>
                    <a:lnTo>
                      <a:pt x="18971" y="10205"/>
                    </a:lnTo>
                    <a:lnTo>
                      <a:pt x="19002" y="10210"/>
                    </a:lnTo>
                    <a:lnTo>
                      <a:pt x="19032" y="10214"/>
                    </a:lnTo>
                    <a:lnTo>
                      <a:pt x="19065" y="10219"/>
                    </a:lnTo>
                    <a:lnTo>
                      <a:pt x="19099" y="10224"/>
                    </a:lnTo>
                    <a:lnTo>
                      <a:pt x="19136" y="10230"/>
                    </a:lnTo>
                    <a:lnTo>
                      <a:pt x="19174" y="10236"/>
                    </a:lnTo>
                    <a:lnTo>
                      <a:pt x="19181" y="10248"/>
                    </a:lnTo>
                    <a:lnTo>
                      <a:pt x="19188" y="10260"/>
                    </a:lnTo>
                    <a:lnTo>
                      <a:pt x="19192" y="10271"/>
                    </a:lnTo>
                    <a:lnTo>
                      <a:pt x="19193" y="10283"/>
                    </a:lnTo>
                    <a:lnTo>
                      <a:pt x="19192" y="10294"/>
                    </a:lnTo>
                    <a:lnTo>
                      <a:pt x="19188" y="10305"/>
                    </a:lnTo>
                    <a:lnTo>
                      <a:pt x="19181" y="10315"/>
                    </a:lnTo>
                    <a:lnTo>
                      <a:pt x="19174" y="10325"/>
                    </a:lnTo>
                    <a:lnTo>
                      <a:pt x="19162" y="10333"/>
                    </a:lnTo>
                    <a:lnTo>
                      <a:pt x="19149" y="10342"/>
                    </a:lnTo>
                    <a:lnTo>
                      <a:pt x="19133" y="10349"/>
                    </a:lnTo>
                    <a:lnTo>
                      <a:pt x="19115" y="10354"/>
                    </a:lnTo>
                    <a:lnTo>
                      <a:pt x="19094" y="10359"/>
                    </a:lnTo>
                    <a:lnTo>
                      <a:pt x="19070" y="10363"/>
                    </a:lnTo>
                    <a:lnTo>
                      <a:pt x="19044" y="10365"/>
                    </a:lnTo>
                    <a:lnTo>
                      <a:pt x="19016" y="10366"/>
                    </a:lnTo>
                    <a:lnTo>
                      <a:pt x="18930" y="10354"/>
                    </a:lnTo>
                    <a:lnTo>
                      <a:pt x="18847" y="10343"/>
                    </a:lnTo>
                    <a:lnTo>
                      <a:pt x="18769" y="10333"/>
                    </a:lnTo>
                    <a:lnTo>
                      <a:pt x="18692" y="10325"/>
                    </a:lnTo>
                    <a:lnTo>
                      <a:pt x="18618" y="10318"/>
                    </a:lnTo>
                    <a:lnTo>
                      <a:pt x="18546" y="10310"/>
                    </a:lnTo>
                    <a:lnTo>
                      <a:pt x="18475" y="10303"/>
                    </a:lnTo>
                    <a:lnTo>
                      <a:pt x="18405" y="10297"/>
                    </a:lnTo>
                    <a:lnTo>
                      <a:pt x="18334" y="10291"/>
                    </a:lnTo>
                    <a:lnTo>
                      <a:pt x="18263" y="10285"/>
                    </a:lnTo>
                    <a:lnTo>
                      <a:pt x="18191" y="10280"/>
                    </a:lnTo>
                    <a:lnTo>
                      <a:pt x="18118" y="10275"/>
                    </a:lnTo>
                    <a:lnTo>
                      <a:pt x="18042" y="10269"/>
                    </a:lnTo>
                    <a:lnTo>
                      <a:pt x="17963" y="10264"/>
                    </a:lnTo>
                    <a:lnTo>
                      <a:pt x="17881" y="10258"/>
                    </a:lnTo>
                    <a:lnTo>
                      <a:pt x="17796" y="10253"/>
                    </a:lnTo>
                    <a:lnTo>
                      <a:pt x="17545" y="10239"/>
                    </a:lnTo>
                    <a:lnTo>
                      <a:pt x="17289" y="10231"/>
                    </a:lnTo>
                    <a:lnTo>
                      <a:pt x="17028" y="10227"/>
                    </a:lnTo>
                    <a:lnTo>
                      <a:pt x="16766" y="10227"/>
                    </a:lnTo>
                    <a:lnTo>
                      <a:pt x="16504" y="10230"/>
                    </a:lnTo>
                    <a:lnTo>
                      <a:pt x="16246" y="10235"/>
                    </a:lnTo>
                    <a:lnTo>
                      <a:pt x="15994" y="10242"/>
                    </a:lnTo>
                    <a:lnTo>
                      <a:pt x="15751" y="10250"/>
                    </a:lnTo>
                    <a:lnTo>
                      <a:pt x="15519" y="10258"/>
                    </a:lnTo>
                    <a:lnTo>
                      <a:pt x="15300" y="10266"/>
                    </a:lnTo>
                    <a:lnTo>
                      <a:pt x="15098" y="10275"/>
                    </a:lnTo>
                    <a:lnTo>
                      <a:pt x="14916" y="10281"/>
                    </a:lnTo>
                    <a:lnTo>
                      <a:pt x="14755" y="10286"/>
                    </a:lnTo>
                    <a:lnTo>
                      <a:pt x="14618" y="10288"/>
                    </a:lnTo>
                    <a:lnTo>
                      <a:pt x="14508" y="10288"/>
                    </a:lnTo>
                    <a:lnTo>
                      <a:pt x="14428" y="10285"/>
                    </a:lnTo>
                    <a:lnTo>
                      <a:pt x="14299" y="10274"/>
                    </a:lnTo>
                    <a:lnTo>
                      <a:pt x="14184" y="10260"/>
                    </a:lnTo>
                    <a:lnTo>
                      <a:pt x="14079" y="10244"/>
                    </a:lnTo>
                    <a:lnTo>
                      <a:pt x="13985" y="10225"/>
                    </a:lnTo>
                    <a:lnTo>
                      <a:pt x="13900" y="10204"/>
                    </a:lnTo>
                    <a:lnTo>
                      <a:pt x="13821" y="10178"/>
                    </a:lnTo>
                    <a:lnTo>
                      <a:pt x="13748" y="10150"/>
                    </a:lnTo>
                    <a:lnTo>
                      <a:pt x="13681" y="10120"/>
                    </a:lnTo>
                    <a:lnTo>
                      <a:pt x="13617" y="10086"/>
                    </a:lnTo>
                    <a:lnTo>
                      <a:pt x="13555" y="10048"/>
                    </a:lnTo>
                    <a:lnTo>
                      <a:pt x="13495" y="10007"/>
                    </a:lnTo>
                    <a:lnTo>
                      <a:pt x="13435" y="9963"/>
                    </a:lnTo>
                    <a:lnTo>
                      <a:pt x="13373" y="9914"/>
                    </a:lnTo>
                    <a:lnTo>
                      <a:pt x="13309" y="9863"/>
                    </a:lnTo>
                    <a:lnTo>
                      <a:pt x="13242" y="9808"/>
                    </a:lnTo>
                    <a:lnTo>
                      <a:pt x="13170" y="9749"/>
                    </a:lnTo>
                    <a:lnTo>
                      <a:pt x="13088" y="9683"/>
                    </a:lnTo>
                    <a:lnTo>
                      <a:pt x="13005" y="9618"/>
                    </a:lnTo>
                    <a:lnTo>
                      <a:pt x="12923" y="9548"/>
                    </a:lnTo>
                    <a:lnTo>
                      <a:pt x="12840" y="9478"/>
                    </a:lnTo>
                    <a:lnTo>
                      <a:pt x="12758" y="9408"/>
                    </a:lnTo>
                    <a:lnTo>
                      <a:pt x="12674" y="9336"/>
                    </a:lnTo>
                    <a:lnTo>
                      <a:pt x="12591" y="9261"/>
                    </a:lnTo>
                    <a:lnTo>
                      <a:pt x="12507" y="9188"/>
                    </a:lnTo>
                    <a:lnTo>
                      <a:pt x="12424" y="9113"/>
                    </a:lnTo>
                    <a:lnTo>
                      <a:pt x="12341" y="9037"/>
                    </a:lnTo>
                    <a:lnTo>
                      <a:pt x="12257" y="8961"/>
                    </a:lnTo>
                    <a:lnTo>
                      <a:pt x="12175" y="8885"/>
                    </a:lnTo>
                    <a:lnTo>
                      <a:pt x="12092" y="8808"/>
                    </a:lnTo>
                    <a:lnTo>
                      <a:pt x="12010" y="8732"/>
                    </a:lnTo>
                    <a:lnTo>
                      <a:pt x="11927" y="8655"/>
                    </a:lnTo>
                    <a:lnTo>
                      <a:pt x="11846" y="8580"/>
                    </a:lnTo>
                    <a:lnTo>
                      <a:pt x="11834" y="8604"/>
                    </a:lnTo>
                    <a:lnTo>
                      <a:pt x="11824" y="8630"/>
                    </a:lnTo>
                    <a:lnTo>
                      <a:pt x="11810" y="8657"/>
                    </a:lnTo>
                    <a:lnTo>
                      <a:pt x="11797" y="8685"/>
                    </a:lnTo>
                    <a:lnTo>
                      <a:pt x="11786" y="8711"/>
                    </a:lnTo>
                    <a:lnTo>
                      <a:pt x="11773" y="8738"/>
                    </a:lnTo>
                    <a:lnTo>
                      <a:pt x="11759" y="8765"/>
                    </a:lnTo>
                    <a:lnTo>
                      <a:pt x="11746" y="8789"/>
                    </a:lnTo>
                    <a:lnTo>
                      <a:pt x="11735" y="8814"/>
                    </a:lnTo>
                    <a:lnTo>
                      <a:pt x="11724" y="8835"/>
                    </a:lnTo>
                    <a:lnTo>
                      <a:pt x="11714" y="8854"/>
                    </a:lnTo>
                    <a:lnTo>
                      <a:pt x="11704" y="8871"/>
                    </a:lnTo>
                    <a:lnTo>
                      <a:pt x="11698" y="8885"/>
                    </a:lnTo>
                    <a:lnTo>
                      <a:pt x="11693" y="8894"/>
                    </a:lnTo>
                    <a:lnTo>
                      <a:pt x="11689" y="8902"/>
                    </a:lnTo>
                    <a:lnTo>
                      <a:pt x="11689" y="8904"/>
                    </a:lnTo>
                    <a:lnTo>
                      <a:pt x="11686" y="8903"/>
                    </a:lnTo>
                    <a:lnTo>
                      <a:pt x="11679" y="8902"/>
                    </a:lnTo>
                    <a:lnTo>
                      <a:pt x="11670" y="8899"/>
                    </a:lnTo>
                    <a:lnTo>
                      <a:pt x="11657" y="8896"/>
                    </a:lnTo>
                    <a:lnTo>
                      <a:pt x="11640" y="8891"/>
                    </a:lnTo>
                    <a:lnTo>
                      <a:pt x="11619" y="8886"/>
                    </a:lnTo>
                    <a:lnTo>
                      <a:pt x="11596" y="8880"/>
                    </a:lnTo>
                    <a:lnTo>
                      <a:pt x="11568" y="8874"/>
                    </a:lnTo>
                    <a:lnTo>
                      <a:pt x="11538" y="8866"/>
                    </a:lnTo>
                    <a:lnTo>
                      <a:pt x="11505" y="8858"/>
                    </a:lnTo>
                    <a:lnTo>
                      <a:pt x="11469" y="8850"/>
                    </a:lnTo>
                    <a:lnTo>
                      <a:pt x="11429" y="8842"/>
                    </a:lnTo>
                    <a:lnTo>
                      <a:pt x="11389" y="8833"/>
                    </a:lnTo>
                    <a:lnTo>
                      <a:pt x="11345" y="8824"/>
                    </a:lnTo>
                    <a:lnTo>
                      <a:pt x="11298" y="8815"/>
                    </a:lnTo>
                    <a:lnTo>
                      <a:pt x="11251" y="8807"/>
                    </a:lnTo>
                    <a:lnTo>
                      <a:pt x="11250" y="8836"/>
                    </a:lnTo>
                    <a:lnTo>
                      <a:pt x="11250" y="8866"/>
                    </a:lnTo>
                    <a:lnTo>
                      <a:pt x="11249" y="8896"/>
                    </a:lnTo>
                    <a:lnTo>
                      <a:pt x="11247" y="8925"/>
                    </a:lnTo>
                    <a:lnTo>
                      <a:pt x="11246" y="8953"/>
                    </a:lnTo>
                    <a:lnTo>
                      <a:pt x="11243" y="8981"/>
                    </a:lnTo>
                    <a:lnTo>
                      <a:pt x="11241" y="9009"/>
                    </a:lnTo>
                    <a:lnTo>
                      <a:pt x="11238" y="9036"/>
                    </a:lnTo>
                    <a:lnTo>
                      <a:pt x="11234" y="9061"/>
                    </a:lnTo>
                    <a:lnTo>
                      <a:pt x="11230" y="9087"/>
                    </a:lnTo>
                    <a:lnTo>
                      <a:pt x="11226" y="9113"/>
                    </a:lnTo>
                    <a:lnTo>
                      <a:pt x="11222" y="9137"/>
                    </a:lnTo>
                    <a:lnTo>
                      <a:pt x="11217" y="9161"/>
                    </a:lnTo>
                    <a:lnTo>
                      <a:pt x="11212" y="9185"/>
                    </a:lnTo>
                    <a:lnTo>
                      <a:pt x="11205" y="9208"/>
                    </a:lnTo>
                    <a:lnTo>
                      <a:pt x="11200" y="9230"/>
                    </a:lnTo>
                    <a:lnTo>
                      <a:pt x="11192" y="9248"/>
                    </a:lnTo>
                    <a:lnTo>
                      <a:pt x="11186" y="9268"/>
                    </a:lnTo>
                    <a:lnTo>
                      <a:pt x="11178" y="9288"/>
                    </a:lnTo>
                    <a:lnTo>
                      <a:pt x="11170" y="9309"/>
                    </a:lnTo>
                    <a:lnTo>
                      <a:pt x="11161" y="9330"/>
                    </a:lnTo>
                    <a:lnTo>
                      <a:pt x="11152" y="9352"/>
                    </a:lnTo>
                    <a:lnTo>
                      <a:pt x="11142" y="9374"/>
                    </a:lnTo>
                    <a:lnTo>
                      <a:pt x="11132" y="9394"/>
                    </a:lnTo>
                    <a:lnTo>
                      <a:pt x="11120" y="9416"/>
                    </a:lnTo>
                    <a:lnTo>
                      <a:pt x="11108" y="9437"/>
                    </a:lnTo>
                    <a:lnTo>
                      <a:pt x="11097" y="9457"/>
                    </a:lnTo>
                    <a:lnTo>
                      <a:pt x="11083" y="9475"/>
                    </a:lnTo>
                    <a:lnTo>
                      <a:pt x="11070" y="9493"/>
                    </a:lnTo>
                    <a:lnTo>
                      <a:pt x="11056" y="9509"/>
                    </a:lnTo>
                    <a:lnTo>
                      <a:pt x="11042" y="9525"/>
                    </a:lnTo>
                    <a:lnTo>
                      <a:pt x="11026" y="9538"/>
                    </a:lnTo>
                    <a:lnTo>
                      <a:pt x="10998" y="9555"/>
                    </a:lnTo>
                    <a:lnTo>
                      <a:pt x="10972" y="9574"/>
                    </a:lnTo>
                    <a:lnTo>
                      <a:pt x="10946" y="9592"/>
                    </a:lnTo>
                    <a:lnTo>
                      <a:pt x="10920" y="9610"/>
                    </a:lnTo>
                    <a:lnTo>
                      <a:pt x="10894" y="9627"/>
                    </a:lnTo>
                    <a:lnTo>
                      <a:pt x="10867" y="9646"/>
                    </a:lnTo>
                    <a:lnTo>
                      <a:pt x="10841" y="9664"/>
                    </a:lnTo>
                    <a:lnTo>
                      <a:pt x="10815" y="9681"/>
                    </a:lnTo>
                    <a:lnTo>
                      <a:pt x="10789" y="9698"/>
                    </a:lnTo>
                    <a:lnTo>
                      <a:pt x="10763" y="9715"/>
                    </a:lnTo>
                    <a:lnTo>
                      <a:pt x="10736" y="9732"/>
                    </a:lnTo>
                    <a:lnTo>
                      <a:pt x="10710" y="9749"/>
                    </a:lnTo>
                    <a:lnTo>
                      <a:pt x="10684" y="9766"/>
                    </a:lnTo>
                    <a:lnTo>
                      <a:pt x="10658" y="9782"/>
                    </a:lnTo>
                    <a:lnTo>
                      <a:pt x="10632" y="9798"/>
                    </a:lnTo>
                    <a:lnTo>
                      <a:pt x="10605" y="9814"/>
                    </a:lnTo>
                    <a:lnTo>
                      <a:pt x="10608" y="9814"/>
                    </a:lnTo>
                    <a:lnTo>
                      <a:pt x="10611" y="9815"/>
                    </a:lnTo>
                    <a:lnTo>
                      <a:pt x="10616" y="9816"/>
                    </a:lnTo>
                    <a:lnTo>
                      <a:pt x="10621" y="9819"/>
                    </a:lnTo>
                    <a:lnTo>
                      <a:pt x="10628" y="9821"/>
                    </a:lnTo>
                    <a:lnTo>
                      <a:pt x="10633" y="9824"/>
                    </a:lnTo>
                    <a:lnTo>
                      <a:pt x="10641" y="9827"/>
                    </a:lnTo>
                    <a:lnTo>
                      <a:pt x="10647" y="9831"/>
                    </a:lnTo>
                    <a:lnTo>
                      <a:pt x="10653" y="9836"/>
                    </a:lnTo>
                    <a:lnTo>
                      <a:pt x="10659" y="9841"/>
                    </a:lnTo>
                    <a:lnTo>
                      <a:pt x="10664" y="9847"/>
                    </a:lnTo>
                    <a:lnTo>
                      <a:pt x="10670" y="9854"/>
                    </a:lnTo>
                    <a:lnTo>
                      <a:pt x="10672" y="9861"/>
                    </a:lnTo>
                    <a:lnTo>
                      <a:pt x="10675" y="9869"/>
                    </a:lnTo>
                    <a:lnTo>
                      <a:pt x="10676" y="9878"/>
                    </a:lnTo>
                    <a:lnTo>
                      <a:pt x="10676" y="9905"/>
                    </a:lnTo>
                    <a:lnTo>
                      <a:pt x="10676" y="9932"/>
                    </a:lnTo>
                    <a:lnTo>
                      <a:pt x="10676" y="9959"/>
                    </a:lnTo>
                    <a:lnTo>
                      <a:pt x="10676" y="9985"/>
                    </a:lnTo>
                    <a:lnTo>
                      <a:pt x="10676" y="10011"/>
                    </a:lnTo>
                    <a:lnTo>
                      <a:pt x="10676" y="10037"/>
                    </a:lnTo>
                    <a:lnTo>
                      <a:pt x="10676" y="10064"/>
                    </a:lnTo>
                    <a:lnTo>
                      <a:pt x="10676" y="10089"/>
                    </a:lnTo>
                    <a:lnTo>
                      <a:pt x="10676" y="10115"/>
                    </a:lnTo>
                    <a:lnTo>
                      <a:pt x="10676" y="10142"/>
                    </a:lnTo>
                    <a:lnTo>
                      <a:pt x="10676" y="10168"/>
                    </a:lnTo>
                    <a:lnTo>
                      <a:pt x="10676" y="10194"/>
                    </a:lnTo>
                    <a:lnTo>
                      <a:pt x="10676" y="10220"/>
                    </a:lnTo>
                    <a:lnTo>
                      <a:pt x="10676" y="10247"/>
                    </a:lnTo>
                    <a:lnTo>
                      <a:pt x="10676" y="10274"/>
                    </a:lnTo>
                    <a:lnTo>
                      <a:pt x="10676" y="10302"/>
                    </a:lnTo>
                    <a:lnTo>
                      <a:pt x="10676" y="10332"/>
                    </a:lnTo>
                    <a:lnTo>
                      <a:pt x="10677" y="10364"/>
                    </a:lnTo>
                    <a:lnTo>
                      <a:pt x="10680" y="10396"/>
                    </a:lnTo>
                    <a:lnTo>
                      <a:pt x="10684" y="10428"/>
                    </a:lnTo>
                    <a:lnTo>
                      <a:pt x="10689" y="10460"/>
                    </a:lnTo>
                    <a:lnTo>
                      <a:pt x="10696" y="10491"/>
                    </a:lnTo>
                    <a:lnTo>
                      <a:pt x="10705" y="10521"/>
                    </a:lnTo>
                    <a:lnTo>
                      <a:pt x="10715" y="10550"/>
                    </a:lnTo>
                    <a:lnTo>
                      <a:pt x="10727" y="10577"/>
                    </a:lnTo>
                    <a:lnTo>
                      <a:pt x="10742" y="10603"/>
                    </a:lnTo>
                    <a:lnTo>
                      <a:pt x="10759" y="10626"/>
                    </a:lnTo>
                    <a:lnTo>
                      <a:pt x="10778" y="10646"/>
                    </a:lnTo>
                    <a:lnTo>
                      <a:pt x="10801" y="10663"/>
                    </a:lnTo>
                    <a:lnTo>
                      <a:pt x="10825" y="10676"/>
                    </a:lnTo>
                    <a:lnTo>
                      <a:pt x="10854" y="10685"/>
                    </a:lnTo>
                    <a:lnTo>
                      <a:pt x="10886" y="10691"/>
                    </a:lnTo>
                    <a:lnTo>
                      <a:pt x="10913" y="10692"/>
                    </a:lnTo>
                    <a:lnTo>
                      <a:pt x="10941" y="10692"/>
                    </a:lnTo>
                    <a:lnTo>
                      <a:pt x="10967" y="10689"/>
                    </a:lnTo>
                    <a:lnTo>
                      <a:pt x="10990" y="10685"/>
                    </a:lnTo>
                    <a:lnTo>
                      <a:pt x="11013" y="10678"/>
                    </a:lnTo>
                    <a:lnTo>
                      <a:pt x="11035" y="10670"/>
                    </a:lnTo>
                    <a:lnTo>
                      <a:pt x="11056" y="10659"/>
                    </a:lnTo>
                    <a:lnTo>
                      <a:pt x="11074" y="10646"/>
                    </a:lnTo>
                    <a:lnTo>
                      <a:pt x="11093" y="10631"/>
                    </a:lnTo>
                    <a:lnTo>
                      <a:pt x="11110" y="10615"/>
                    </a:lnTo>
                    <a:lnTo>
                      <a:pt x="11127" y="10597"/>
                    </a:lnTo>
                    <a:lnTo>
                      <a:pt x="11142" y="10577"/>
                    </a:lnTo>
                    <a:lnTo>
                      <a:pt x="11158" y="10555"/>
                    </a:lnTo>
                    <a:lnTo>
                      <a:pt x="11173" y="10532"/>
                    </a:lnTo>
                    <a:lnTo>
                      <a:pt x="11186" y="10507"/>
                    </a:lnTo>
                    <a:lnTo>
                      <a:pt x="11200" y="10481"/>
                    </a:lnTo>
                    <a:lnTo>
                      <a:pt x="11211" y="10447"/>
                    </a:lnTo>
                    <a:lnTo>
                      <a:pt x="11218" y="10408"/>
                    </a:lnTo>
                    <a:lnTo>
                      <a:pt x="11222" y="10365"/>
                    </a:lnTo>
                    <a:lnTo>
                      <a:pt x="11222" y="10318"/>
                    </a:lnTo>
                    <a:lnTo>
                      <a:pt x="11221" y="10266"/>
                    </a:lnTo>
                    <a:lnTo>
                      <a:pt x="11218" y="10213"/>
                    </a:lnTo>
                    <a:lnTo>
                      <a:pt x="11212" y="10155"/>
                    </a:lnTo>
                    <a:lnTo>
                      <a:pt x="11205" y="10096"/>
                    </a:lnTo>
                    <a:lnTo>
                      <a:pt x="11197" y="10035"/>
                    </a:lnTo>
                    <a:lnTo>
                      <a:pt x="11190" y="9972"/>
                    </a:lnTo>
                    <a:lnTo>
                      <a:pt x="11180" y="9910"/>
                    </a:lnTo>
                    <a:lnTo>
                      <a:pt x="11171" y="9847"/>
                    </a:lnTo>
                    <a:lnTo>
                      <a:pt x="11163" y="9783"/>
                    </a:lnTo>
                    <a:lnTo>
                      <a:pt x="11156" y="9722"/>
                    </a:lnTo>
                    <a:lnTo>
                      <a:pt x="11150" y="9661"/>
                    </a:lnTo>
                    <a:lnTo>
                      <a:pt x="11146" y="9603"/>
                    </a:lnTo>
                    <a:lnTo>
                      <a:pt x="11156" y="9587"/>
                    </a:lnTo>
                    <a:lnTo>
                      <a:pt x="11167" y="9572"/>
                    </a:lnTo>
                    <a:lnTo>
                      <a:pt x="11179" y="9559"/>
                    </a:lnTo>
                    <a:lnTo>
                      <a:pt x="11191" y="9546"/>
                    </a:lnTo>
                    <a:lnTo>
                      <a:pt x="11204" y="9533"/>
                    </a:lnTo>
                    <a:lnTo>
                      <a:pt x="11216" y="9521"/>
                    </a:lnTo>
                    <a:lnTo>
                      <a:pt x="11229" y="9511"/>
                    </a:lnTo>
                    <a:lnTo>
                      <a:pt x="11242" y="9503"/>
                    </a:lnTo>
                    <a:lnTo>
                      <a:pt x="11255" y="9494"/>
                    </a:lnTo>
                    <a:lnTo>
                      <a:pt x="11268" y="9488"/>
                    </a:lnTo>
                    <a:lnTo>
                      <a:pt x="11281" y="9483"/>
                    </a:lnTo>
                    <a:lnTo>
                      <a:pt x="11293" y="9481"/>
                    </a:lnTo>
                    <a:lnTo>
                      <a:pt x="11306" y="9480"/>
                    </a:lnTo>
                    <a:lnTo>
                      <a:pt x="11317" y="9480"/>
                    </a:lnTo>
                    <a:lnTo>
                      <a:pt x="11328" y="9483"/>
                    </a:lnTo>
                    <a:lnTo>
                      <a:pt x="11339" y="9488"/>
                    </a:lnTo>
                    <a:lnTo>
                      <a:pt x="11345" y="9524"/>
                    </a:lnTo>
                    <a:lnTo>
                      <a:pt x="11353" y="9566"/>
                    </a:lnTo>
                    <a:lnTo>
                      <a:pt x="11362" y="9613"/>
                    </a:lnTo>
                    <a:lnTo>
                      <a:pt x="11373" y="9664"/>
                    </a:lnTo>
                    <a:lnTo>
                      <a:pt x="11383" y="9718"/>
                    </a:lnTo>
                    <a:lnTo>
                      <a:pt x="11395" y="9775"/>
                    </a:lnTo>
                    <a:lnTo>
                      <a:pt x="11407" y="9835"/>
                    </a:lnTo>
                    <a:lnTo>
                      <a:pt x="11419" y="9894"/>
                    </a:lnTo>
                    <a:lnTo>
                      <a:pt x="11432" y="9955"/>
                    </a:lnTo>
                    <a:lnTo>
                      <a:pt x="11444" y="10018"/>
                    </a:lnTo>
                    <a:lnTo>
                      <a:pt x="11457" y="10078"/>
                    </a:lnTo>
                    <a:lnTo>
                      <a:pt x="11469" y="10137"/>
                    </a:lnTo>
                    <a:lnTo>
                      <a:pt x="11480" y="10196"/>
                    </a:lnTo>
                    <a:lnTo>
                      <a:pt x="11492" y="10250"/>
                    </a:lnTo>
                    <a:lnTo>
                      <a:pt x="11504" y="10302"/>
                    </a:lnTo>
                    <a:lnTo>
                      <a:pt x="11514" y="10350"/>
                    </a:lnTo>
                    <a:lnTo>
                      <a:pt x="11524" y="10380"/>
                    </a:lnTo>
                    <a:lnTo>
                      <a:pt x="11539" y="10408"/>
                    </a:lnTo>
                    <a:lnTo>
                      <a:pt x="11560" y="10435"/>
                    </a:lnTo>
                    <a:lnTo>
                      <a:pt x="11586" y="10459"/>
                    </a:lnTo>
                    <a:lnTo>
                      <a:pt x="11617" y="10481"/>
                    </a:lnTo>
                    <a:lnTo>
                      <a:pt x="11649" y="10500"/>
                    </a:lnTo>
                    <a:lnTo>
                      <a:pt x="11685" y="10518"/>
                    </a:lnTo>
                    <a:lnTo>
                      <a:pt x="11723" y="10531"/>
                    </a:lnTo>
                    <a:lnTo>
                      <a:pt x="11761" y="10539"/>
                    </a:lnTo>
                    <a:lnTo>
                      <a:pt x="11799" y="10546"/>
                    </a:lnTo>
                    <a:lnTo>
                      <a:pt x="11835" y="10547"/>
                    </a:lnTo>
                    <a:lnTo>
                      <a:pt x="11871" y="10544"/>
                    </a:lnTo>
                    <a:lnTo>
                      <a:pt x="11905" y="10536"/>
                    </a:lnTo>
                    <a:lnTo>
                      <a:pt x="11935" y="10524"/>
                    </a:lnTo>
                    <a:lnTo>
                      <a:pt x="11962" y="10504"/>
                    </a:lnTo>
                    <a:lnTo>
                      <a:pt x="11985" y="10481"/>
                    </a:lnTo>
                    <a:lnTo>
                      <a:pt x="11994" y="10459"/>
                    </a:lnTo>
                    <a:lnTo>
                      <a:pt x="11996" y="10435"/>
                    </a:lnTo>
                    <a:lnTo>
                      <a:pt x="11994" y="10405"/>
                    </a:lnTo>
                    <a:lnTo>
                      <a:pt x="11986" y="10372"/>
                    </a:lnTo>
                    <a:lnTo>
                      <a:pt x="11973" y="10335"/>
                    </a:lnTo>
                    <a:lnTo>
                      <a:pt x="11956" y="10294"/>
                    </a:lnTo>
                    <a:lnTo>
                      <a:pt x="11935" y="10250"/>
                    </a:lnTo>
                    <a:lnTo>
                      <a:pt x="11910" y="10203"/>
                    </a:lnTo>
                    <a:lnTo>
                      <a:pt x="11883" y="10153"/>
                    </a:lnTo>
                    <a:lnTo>
                      <a:pt x="11852" y="10099"/>
                    </a:lnTo>
                    <a:lnTo>
                      <a:pt x="11821" y="10043"/>
                    </a:lnTo>
                    <a:lnTo>
                      <a:pt x="11788" y="9986"/>
                    </a:lnTo>
                    <a:lnTo>
                      <a:pt x="11754" y="9925"/>
                    </a:lnTo>
                    <a:lnTo>
                      <a:pt x="11720" y="9863"/>
                    </a:lnTo>
                    <a:lnTo>
                      <a:pt x="11686" y="9798"/>
                    </a:lnTo>
                    <a:lnTo>
                      <a:pt x="11653" y="9732"/>
                    </a:lnTo>
                    <a:lnTo>
                      <a:pt x="11653" y="9294"/>
                    </a:lnTo>
                    <a:lnTo>
                      <a:pt x="11706" y="9261"/>
                    </a:lnTo>
                    <a:lnTo>
                      <a:pt x="12141" y="9603"/>
                    </a:lnTo>
                    <a:lnTo>
                      <a:pt x="12090" y="9716"/>
                    </a:lnTo>
                    <a:lnTo>
                      <a:pt x="11985" y="9732"/>
                    </a:lnTo>
                    <a:lnTo>
                      <a:pt x="11995" y="9768"/>
                    </a:lnTo>
                    <a:lnTo>
                      <a:pt x="12010" y="9808"/>
                    </a:lnTo>
                    <a:lnTo>
                      <a:pt x="12027" y="9852"/>
                    </a:lnTo>
                    <a:lnTo>
                      <a:pt x="12044" y="9899"/>
                    </a:lnTo>
                    <a:lnTo>
                      <a:pt x="12063" y="9948"/>
                    </a:lnTo>
                    <a:lnTo>
                      <a:pt x="12084" y="9999"/>
                    </a:lnTo>
                    <a:lnTo>
                      <a:pt x="12104" y="10052"/>
                    </a:lnTo>
                    <a:lnTo>
                      <a:pt x="12124" y="10104"/>
                    </a:lnTo>
                    <a:lnTo>
                      <a:pt x="12143" y="10157"/>
                    </a:lnTo>
                    <a:lnTo>
                      <a:pt x="12160" y="10208"/>
                    </a:lnTo>
                    <a:lnTo>
                      <a:pt x="12177" y="10258"/>
                    </a:lnTo>
                    <a:lnTo>
                      <a:pt x="12190" y="10305"/>
                    </a:lnTo>
                    <a:lnTo>
                      <a:pt x="12201" y="10350"/>
                    </a:lnTo>
                    <a:lnTo>
                      <a:pt x="12209" y="10393"/>
                    </a:lnTo>
                    <a:lnTo>
                      <a:pt x="12211" y="10430"/>
                    </a:lnTo>
                    <a:lnTo>
                      <a:pt x="12211" y="10464"/>
                    </a:lnTo>
                    <a:lnTo>
                      <a:pt x="12207" y="10497"/>
                    </a:lnTo>
                    <a:lnTo>
                      <a:pt x="12202" y="10530"/>
                    </a:lnTo>
                    <a:lnTo>
                      <a:pt x="12196" y="10561"/>
                    </a:lnTo>
                    <a:lnTo>
                      <a:pt x="12188" y="10593"/>
                    </a:lnTo>
                    <a:lnTo>
                      <a:pt x="12179" y="10625"/>
                    </a:lnTo>
                    <a:lnTo>
                      <a:pt x="12168" y="10654"/>
                    </a:lnTo>
                    <a:lnTo>
                      <a:pt x="12156" y="10683"/>
                    </a:lnTo>
                    <a:lnTo>
                      <a:pt x="12143" y="10711"/>
                    </a:lnTo>
                    <a:lnTo>
                      <a:pt x="12129" y="10738"/>
                    </a:lnTo>
                    <a:lnTo>
                      <a:pt x="12112" y="10764"/>
                    </a:lnTo>
                    <a:lnTo>
                      <a:pt x="12095" y="10788"/>
                    </a:lnTo>
                    <a:lnTo>
                      <a:pt x="12075" y="10810"/>
                    </a:lnTo>
                    <a:lnTo>
                      <a:pt x="12055" y="10832"/>
                    </a:lnTo>
                    <a:lnTo>
                      <a:pt x="12033" y="10852"/>
                    </a:lnTo>
                    <a:lnTo>
                      <a:pt x="12010" y="10869"/>
                    </a:lnTo>
                    <a:lnTo>
                      <a:pt x="11985" y="10886"/>
                    </a:lnTo>
                    <a:lnTo>
                      <a:pt x="11985" y="10904"/>
                    </a:lnTo>
                    <a:lnTo>
                      <a:pt x="11985" y="10924"/>
                    </a:lnTo>
                    <a:lnTo>
                      <a:pt x="11986" y="10944"/>
                    </a:lnTo>
                    <a:lnTo>
                      <a:pt x="11987" y="10965"/>
                    </a:lnTo>
                    <a:lnTo>
                      <a:pt x="11990" y="10986"/>
                    </a:lnTo>
                    <a:lnTo>
                      <a:pt x="11993" y="11007"/>
                    </a:lnTo>
                    <a:lnTo>
                      <a:pt x="11995" y="11027"/>
                    </a:lnTo>
                    <a:lnTo>
                      <a:pt x="11999" y="11048"/>
                    </a:lnTo>
                    <a:lnTo>
                      <a:pt x="12003" y="11068"/>
                    </a:lnTo>
                    <a:lnTo>
                      <a:pt x="12008" y="11086"/>
                    </a:lnTo>
                    <a:lnTo>
                      <a:pt x="12014" y="11103"/>
                    </a:lnTo>
                    <a:lnTo>
                      <a:pt x="12020" y="11119"/>
                    </a:lnTo>
                    <a:lnTo>
                      <a:pt x="12028" y="11132"/>
                    </a:lnTo>
                    <a:lnTo>
                      <a:pt x="12036" y="11144"/>
                    </a:lnTo>
                    <a:lnTo>
                      <a:pt x="12044" y="11154"/>
                    </a:lnTo>
                    <a:lnTo>
                      <a:pt x="12054" y="11163"/>
                    </a:lnTo>
                    <a:lnTo>
                      <a:pt x="12071" y="11170"/>
                    </a:lnTo>
                    <a:lnTo>
                      <a:pt x="12091" y="11177"/>
                    </a:lnTo>
                    <a:lnTo>
                      <a:pt x="12112" y="11182"/>
                    </a:lnTo>
                    <a:lnTo>
                      <a:pt x="12135" y="11186"/>
                    </a:lnTo>
                    <a:lnTo>
                      <a:pt x="12160" y="11188"/>
                    </a:lnTo>
                    <a:lnTo>
                      <a:pt x="12185" y="11188"/>
                    </a:lnTo>
                    <a:lnTo>
                      <a:pt x="12211" y="11188"/>
                    </a:lnTo>
                    <a:lnTo>
                      <a:pt x="12239" y="11186"/>
                    </a:lnTo>
                    <a:lnTo>
                      <a:pt x="12265" y="11182"/>
                    </a:lnTo>
                    <a:lnTo>
                      <a:pt x="12293" y="11176"/>
                    </a:lnTo>
                    <a:lnTo>
                      <a:pt x="12319" y="11170"/>
                    </a:lnTo>
                    <a:lnTo>
                      <a:pt x="12345" y="11161"/>
                    </a:lnTo>
                    <a:lnTo>
                      <a:pt x="12370" y="11152"/>
                    </a:lnTo>
                    <a:lnTo>
                      <a:pt x="12395" y="11141"/>
                    </a:lnTo>
                    <a:lnTo>
                      <a:pt x="12417" y="11127"/>
                    </a:lnTo>
                    <a:lnTo>
                      <a:pt x="12438" y="11114"/>
                    </a:lnTo>
                    <a:lnTo>
                      <a:pt x="12459" y="11093"/>
                    </a:lnTo>
                    <a:lnTo>
                      <a:pt x="12479" y="11071"/>
                    </a:lnTo>
                    <a:lnTo>
                      <a:pt x="12496" y="11048"/>
                    </a:lnTo>
                    <a:lnTo>
                      <a:pt x="12511" y="11022"/>
                    </a:lnTo>
                    <a:lnTo>
                      <a:pt x="12524" y="10996"/>
                    </a:lnTo>
                    <a:lnTo>
                      <a:pt x="12536" y="10966"/>
                    </a:lnTo>
                    <a:lnTo>
                      <a:pt x="12547" y="10938"/>
                    </a:lnTo>
                    <a:lnTo>
                      <a:pt x="12556" y="10908"/>
                    </a:lnTo>
                    <a:lnTo>
                      <a:pt x="12564" y="10878"/>
                    </a:lnTo>
                    <a:lnTo>
                      <a:pt x="12570" y="10849"/>
                    </a:lnTo>
                    <a:lnTo>
                      <a:pt x="12575" y="10820"/>
                    </a:lnTo>
                    <a:lnTo>
                      <a:pt x="12579" y="10791"/>
                    </a:lnTo>
                    <a:lnTo>
                      <a:pt x="12585" y="10764"/>
                    </a:lnTo>
                    <a:lnTo>
                      <a:pt x="12587" y="10737"/>
                    </a:lnTo>
                    <a:lnTo>
                      <a:pt x="12591" y="10713"/>
                    </a:lnTo>
                    <a:lnTo>
                      <a:pt x="12595" y="10691"/>
                    </a:lnTo>
                    <a:lnTo>
                      <a:pt x="12718" y="10724"/>
                    </a:lnTo>
                    <a:lnTo>
                      <a:pt x="12726" y="10766"/>
                    </a:lnTo>
                    <a:lnTo>
                      <a:pt x="12741" y="10803"/>
                    </a:lnTo>
                    <a:lnTo>
                      <a:pt x="12759" y="10836"/>
                    </a:lnTo>
                    <a:lnTo>
                      <a:pt x="12781" y="10863"/>
                    </a:lnTo>
                    <a:lnTo>
                      <a:pt x="12806" y="10885"/>
                    </a:lnTo>
                    <a:lnTo>
                      <a:pt x="12835" y="10903"/>
                    </a:lnTo>
                    <a:lnTo>
                      <a:pt x="12865" y="10916"/>
                    </a:lnTo>
                    <a:lnTo>
                      <a:pt x="12898" y="10926"/>
                    </a:lnTo>
                    <a:lnTo>
                      <a:pt x="12932" y="10932"/>
                    </a:lnTo>
                    <a:lnTo>
                      <a:pt x="12967" y="10935"/>
                    </a:lnTo>
                    <a:lnTo>
                      <a:pt x="13003" y="10933"/>
                    </a:lnTo>
                    <a:lnTo>
                      <a:pt x="13038" y="10928"/>
                    </a:lnTo>
                    <a:lnTo>
                      <a:pt x="13073" y="10921"/>
                    </a:lnTo>
                    <a:lnTo>
                      <a:pt x="13107" y="10911"/>
                    </a:lnTo>
                    <a:lnTo>
                      <a:pt x="13139" y="10899"/>
                    </a:lnTo>
                    <a:lnTo>
                      <a:pt x="13170" y="10886"/>
                    </a:lnTo>
                    <a:lnTo>
                      <a:pt x="13192" y="10872"/>
                    </a:lnTo>
                    <a:lnTo>
                      <a:pt x="13213" y="10859"/>
                    </a:lnTo>
                    <a:lnTo>
                      <a:pt x="13233" y="10844"/>
                    </a:lnTo>
                    <a:lnTo>
                      <a:pt x="13251" y="10827"/>
                    </a:lnTo>
                    <a:lnTo>
                      <a:pt x="13267" y="10810"/>
                    </a:lnTo>
                    <a:lnTo>
                      <a:pt x="13282" y="10793"/>
                    </a:lnTo>
                    <a:lnTo>
                      <a:pt x="13295" y="10774"/>
                    </a:lnTo>
                    <a:lnTo>
                      <a:pt x="13306" y="10754"/>
                    </a:lnTo>
                    <a:lnTo>
                      <a:pt x="13314" y="10732"/>
                    </a:lnTo>
                    <a:lnTo>
                      <a:pt x="13321" y="10710"/>
                    </a:lnTo>
                    <a:lnTo>
                      <a:pt x="13326" y="10688"/>
                    </a:lnTo>
                    <a:lnTo>
                      <a:pt x="13327" y="10664"/>
                    </a:lnTo>
                    <a:lnTo>
                      <a:pt x="13327" y="10639"/>
                    </a:lnTo>
                    <a:lnTo>
                      <a:pt x="13325" y="10614"/>
                    </a:lnTo>
                    <a:lnTo>
                      <a:pt x="13318" y="10588"/>
                    </a:lnTo>
                    <a:lnTo>
                      <a:pt x="13310" y="10561"/>
                    </a:lnTo>
                    <a:lnTo>
                      <a:pt x="13289" y="10530"/>
                    </a:lnTo>
                    <a:lnTo>
                      <a:pt x="13250" y="10485"/>
                    </a:lnTo>
                    <a:lnTo>
                      <a:pt x="13194" y="10427"/>
                    </a:lnTo>
                    <a:lnTo>
                      <a:pt x="13122" y="10360"/>
                    </a:lnTo>
                    <a:lnTo>
                      <a:pt x="13038" y="10283"/>
                    </a:lnTo>
                    <a:lnTo>
                      <a:pt x="12942" y="10200"/>
                    </a:lnTo>
                    <a:lnTo>
                      <a:pt x="12839" y="10110"/>
                    </a:lnTo>
                    <a:lnTo>
                      <a:pt x="12727" y="10016"/>
                    </a:lnTo>
                    <a:lnTo>
                      <a:pt x="12612" y="9919"/>
                    </a:lnTo>
                    <a:lnTo>
                      <a:pt x="12493" y="9820"/>
                    </a:lnTo>
                    <a:lnTo>
                      <a:pt x="12375" y="9721"/>
                    </a:lnTo>
                    <a:lnTo>
                      <a:pt x="12257" y="9624"/>
                    </a:lnTo>
                    <a:lnTo>
                      <a:pt x="12143" y="9528"/>
                    </a:lnTo>
                    <a:lnTo>
                      <a:pt x="12036" y="9438"/>
                    </a:lnTo>
                    <a:lnTo>
                      <a:pt x="11935" y="9354"/>
                    </a:lnTo>
                    <a:lnTo>
                      <a:pt x="11846" y="9277"/>
                    </a:lnTo>
                    <a:lnTo>
                      <a:pt x="11829" y="8921"/>
                    </a:lnTo>
                    <a:lnTo>
                      <a:pt x="11875" y="8941"/>
                    </a:lnTo>
                    <a:lnTo>
                      <a:pt x="11924" y="8963"/>
                    </a:lnTo>
                    <a:lnTo>
                      <a:pt x="11974" y="8986"/>
                    </a:lnTo>
                    <a:lnTo>
                      <a:pt x="12027" y="9011"/>
                    </a:lnTo>
                    <a:lnTo>
                      <a:pt x="12078" y="9038"/>
                    </a:lnTo>
                    <a:lnTo>
                      <a:pt x="12127" y="9065"/>
                    </a:lnTo>
                    <a:lnTo>
                      <a:pt x="12177" y="9092"/>
                    </a:lnTo>
                    <a:lnTo>
                      <a:pt x="12224" y="9119"/>
                    </a:lnTo>
                    <a:lnTo>
                      <a:pt x="12268" y="9144"/>
                    </a:lnTo>
                    <a:lnTo>
                      <a:pt x="12308" y="9168"/>
                    </a:lnTo>
                    <a:lnTo>
                      <a:pt x="12345" y="9189"/>
                    </a:lnTo>
                    <a:lnTo>
                      <a:pt x="12376" y="9208"/>
                    </a:lnTo>
                    <a:lnTo>
                      <a:pt x="12403" y="9224"/>
                    </a:lnTo>
                    <a:lnTo>
                      <a:pt x="12421" y="9235"/>
                    </a:lnTo>
                    <a:lnTo>
                      <a:pt x="12433" y="9242"/>
                    </a:lnTo>
                    <a:lnTo>
                      <a:pt x="12438" y="9246"/>
                    </a:lnTo>
                    <a:lnTo>
                      <a:pt x="12455" y="9310"/>
                    </a:lnTo>
                    <a:lnTo>
                      <a:pt x="12316" y="9326"/>
                    </a:lnTo>
                    <a:lnTo>
                      <a:pt x="12458" y="9427"/>
                    </a:lnTo>
                    <a:lnTo>
                      <a:pt x="12591" y="9524"/>
                    </a:lnTo>
                    <a:lnTo>
                      <a:pt x="12717" y="9618"/>
                    </a:lnTo>
                    <a:lnTo>
                      <a:pt x="12832" y="9708"/>
                    </a:lnTo>
                    <a:lnTo>
                      <a:pt x="12940" y="9794"/>
                    </a:lnTo>
                    <a:lnTo>
                      <a:pt x="13038" y="9880"/>
                    </a:lnTo>
                    <a:lnTo>
                      <a:pt x="13127" y="9961"/>
                    </a:lnTo>
                    <a:lnTo>
                      <a:pt x="13207" y="10042"/>
                    </a:lnTo>
                    <a:lnTo>
                      <a:pt x="13279" y="10121"/>
                    </a:lnTo>
                    <a:lnTo>
                      <a:pt x="13342" y="10200"/>
                    </a:lnTo>
                    <a:lnTo>
                      <a:pt x="13395" y="10278"/>
                    </a:lnTo>
                    <a:lnTo>
                      <a:pt x="13441" y="10357"/>
                    </a:lnTo>
                    <a:lnTo>
                      <a:pt x="13478" y="10435"/>
                    </a:lnTo>
                    <a:lnTo>
                      <a:pt x="13506" y="10513"/>
                    </a:lnTo>
                    <a:lnTo>
                      <a:pt x="13525" y="10593"/>
                    </a:lnTo>
                    <a:lnTo>
                      <a:pt x="13537" y="10675"/>
                    </a:lnTo>
                    <a:lnTo>
                      <a:pt x="13538" y="10730"/>
                    </a:lnTo>
                    <a:lnTo>
                      <a:pt x="13538" y="10785"/>
                    </a:lnTo>
                    <a:lnTo>
                      <a:pt x="13537" y="10841"/>
                    </a:lnTo>
                    <a:lnTo>
                      <a:pt x="13532" y="10896"/>
                    </a:lnTo>
                    <a:lnTo>
                      <a:pt x="13524" y="10949"/>
                    </a:lnTo>
                    <a:lnTo>
                      <a:pt x="13512" y="11003"/>
                    </a:lnTo>
                    <a:lnTo>
                      <a:pt x="13498" y="11054"/>
                    </a:lnTo>
                    <a:lnTo>
                      <a:pt x="13481" y="11103"/>
                    </a:lnTo>
                    <a:lnTo>
                      <a:pt x="13458" y="11150"/>
                    </a:lnTo>
                    <a:lnTo>
                      <a:pt x="13433" y="11193"/>
                    </a:lnTo>
                    <a:lnTo>
                      <a:pt x="13403" y="11235"/>
                    </a:lnTo>
                    <a:lnTo>
                      <a:pt x="13371" y="11271"/>
                    </a:lnTo>
                    <a:lnTo>
                      <a:pt x="13333" y="11304"/>
                    </a:lnTo>
                    <a:lnTo>
                      <a:pt x="13289" y="11332"/>
                    </a:lnTo>
                    <a:lnTo>
                      <a:pt x="13242" y="11355"/>
                    </a:lnTo>
                    <a:lnTo>
                      <a:pt x="13190" y="11374"/>
                    </a:lnTo>
                    <a:lnTo>
                      <a:pt x="13151" y="11381"/>
                    </a:lnTo>
                    <a:lnTo>
                      <a:pt x="13111" y="11388"/>
                    </a:lnTo>
                    <a:lnTo>
                      <a:pt x="13075" y="11393"/>
                    </a:lnTo>
                    <a:lnTo>
                      <a:pt x="13038" y="11396"/>
                    </a:lnTo>
                    <a:lnTo>
                      <a:pt x="13001" y="11397"/>
                    </a:lnTo>
                    <a:lnTo>
                      <a:pt x="12966" y="11396"/>
                    </a:lnTo>
                    <a:lnTo>
                      <a:pt x="12932" y="11392"/>
                    </a:lnTo>
                    <a:lnTo>
                      <a:pt x="12898" y="11386"/>
                    </a:lnTo>
                    <a:lnTo>
                      <a:pt x="12865" y="11376"/>
                    </a:lnTo>
                    <a:lnTo>
                      <a:pt x="12832" y="11365"/>
                    </a:lnTo>
                    <a:lnTo>
                      <a:pt x="12799" y="11350"/>
                    </a:lnTo>
                    <a:lnTo>
                      <a:pt x="12768" y="11332"/>
                    </a:lnTo>
                    <a:lnTo>
                      <a:pt x="12737" y="11311"/>
                    </a:lnTo>
                    <a:lnTo>
                      <a:pt x="12706" y="11287"/>
                    </a:lnTo>
                    <a:lnTo>
                      <a:pt x="12676" y="11259"/>
                    </a:lnTo>
                    <a:lnTo>
                      <a:pt x="12648" y="11227"/>
                    </a:lnTo>
                    <a:lnTo>
                      <a:pt x="12631" y="11269"/>
                    </a:lnTo>
                    <a:lnTo>
                      <a:pt x="12613" y="11308"/>
                    </a:lnTo>
                    <a:lnTo>
                      <a:pt x="12598" y="11347"/>
                    </a:lnTo>
                    <a:lnTo>
                      <a:pt x="12579" y="11382"/>
                    </a:lnTo>
                    <a:lnTo>
                      <a:pt x="12561" y="11416"/>
                    </a:lnTo>
                    <a:lnTo>
                      <a:pt x="12541" y="11448"/>
                    </a:lnTo>
                    <a:lnTo>
                      <a:pt x="12522" y="11477"/>
                    </a:lnTo>
                    <a:lnTo>
                      <a:pt x="12500" y="11505"/>
                    </a:lnTo>
                    <a:lnTo>
                      <a:pt x="12475" y="11531"/>
                    </a:lnTo>
                    <a:lnTo>
                      <a:pt x="12450" y="11554"/>
                    </a:lnTo>
                    <a:lnTo>
                      <a:pt x="12422" y="11576"/>
                    </a:lnTo>
                    <a:lnTo>
                      <a:pt x="12392" y="11594"/>
                    </a:lnTo>
                    <a:lnTo>
                      <a:pt x="12359" y="11611"/>
                    </a:lnTo>
                    <a:lnTo>
                      <a:pt x="12325" y="11626"/>
                    </a:lnTo>
                    <a:lnTo>
                      <a:pt x="12287" y="11638"/>
                    </a:lnTo>
                    <a:lnTo>
                      <a:pt x="12247" y="11649"/>
                    </a:lnTo>
                    <a:lnTo>
                      <a:pt x="12213" y="11654"/>
                    </a:lnTo>
                    <a:lnTo>
                      <a:pt x="12180" y="11659"/>
                    </a:lnTo>
                    <a:lnTo>
                      <a:pt x="12147" y="11661"/>
                    </a:lnTo>
                    <a:lnTo>
                      <a:pt x="12114" y="11663"/>
                    </a:lnTo>
                    <a:lnTo>
                      <a:pt x="12082" y="11663"/>
                    </a:lnTo>
                    <a:lnTo>
                      <a:pt x="12049" y="11661"/>
                    </a:lnTo>
                    <a:lnTo>
                      <a:pt x="12017" y="11658"/>
                    </a:lnTo>
                    <a:lnTo>
                      <a:pt x="11986" y="11653"/>
                    </a:lnTo>
                    <a:lnTo>
                      <a:pt x="11957" y="11646"/>
                    </a:lnTo>
                    <a:lnTo>
                      <a:pt x="11928" y="11637"/>
                    </a:lnTo>
                    <a:lnTo>
                      <a:pt x="11901" y="11626"/>
                    </a:lnTo>
                    <a:lnTo>
                      <a:pt x="11875" y="11613"/>
                    </a:lnTo>
                    <a:lnTo>
                      <a:pt x="11851" y="11597"/>
                    </a:lnTo>
                    <a:lnTo>
                      <a:pt x="11829" y="11579"/>
                    </a:lnTo>
                    <a:lnTo>
                      <a:pt x="11809" y="11558"/>
                    </a:lnTo>
                    <a:lnTo>
                      <a:pt x="11792" y="11536"/>
                    </a:lnTo>
                    <a:lnTo>
                      <a:pt x="11774" y="11574"/>
                    </a:lnTo>
                    <a:lnTo>
                      <a:pt x="11754" y="11610"/>
                    </a:lnTo>
                    <a:lnTo>
                      <a:pt x="11732" y="11644"/>
                    </a:lnTo>
                    <a:lnTo>
                      <a:pt x="11708" y="11676"/>
                    </a:lnTo>
                    <a:lnTo>
                      <a:pt x="11681" y="11705"/>
                    </a:lnTo>
                    <a:lnTo>
                      <a:pt x="11653" y="11732"/>
                    </a:lnTo>
                    <a:lnTo>
                      <a:pt x="11622" y="11757"/>
                    </a:lnTo>
                    <a:lnTo>
                      <a:pt x="11589" y="11780"/>
                    </a:lnTo>
                    <a:lnTo>
                      <a:pt x="11555" y="11799"/>
                    </a:lnTo>
                    <a:lnTo>
                      <a:pt x="11520" y="11818"/>
                    </a:lnTo>
                    <a:lnTo>
                      <a:pt x="11482" y="11832"/>
                    </a:lnTo>
                    <a:lnTo>
                      <a:pt x="11441" y="11846"/>
                    </a:lnTo>
                    <a:lnTo>
                      <a:pt x="11400" y="11857"/>
                    </a:lnTo>
                    <a:lnTo>
                      <a:pt x="11359" y="11866"/>
                    </a:lnTo>
                    <a:lnTo>
                      <a:pt x="11314" y="11872"/>
                    </a:lnTo>
                    <a:lnTo>
                      <a:pt x="11269" y="11877"/>
                    </a:lnTo>
                    <a:lnTo>
                      <a:pt x="11207" y="11877"/>
                    </a:lnTo>
                    <a:lnTo>
                      <a:pt x="11150" y="11875"/>
                    </a:lnTo>
                    <a:lnTo>
                      <a:pt x="11101" y="11868"/>
                    </a:lnTo>
                    <a:lnTo>
                      <a:pt x="11056" y="11858"/>
                    </a:lnTo>
                    <a:lnTo>
                      <a:pt x="11017" y="11844"/>
                    </a:lnTo>
                    <a:lnTo>
                      <a:pt x="10981" y="11829"/>
                    </a:lnTo>
                    <a:lnTo>
                      <a:pt x="10949" y="11811"/>
                    </a:lnTo>
                    <a:lnTo>
                      <a:pt x="10920" y="11792"/>
                    </a:lnTo>
                    <a:lnTo>
                      <a:pt x="10894" y="11771"/>
                    </a:lnTo>
                    <a:lnTo>
                      <a:pt x="10869" y="11750"/>
                    </a:lnTo>
                    <a:lnTo>
                      <a:pt x="10845" y="11729"/>
                    </a:lnTo>
                    <a:lnTo>
                      <a:pt x="10823" y="11708"/>
                    </a:lnTo>
                    <a:lnTo>
                      <a:pt x="10799" y="11687"/>
                    </a:lnTo>
                    <a:lnTo>
                      <a:pt x="10777" y="11668"/>
                    </a:lnTo>
                    <a:lnTo>
                      <a:pt x="10753" y="11649"/>
                    </a:lnTo>
                    <a:lnTo>
                      <a:pt x="10728" y="11633"/>
                    </a:lnTo>
                    <a:lnTo>
                      <a:pt x="10705" y="11633"/>
                    </a:lnTo>
                    <a:lnTo>
                      <a:pt x="10684" y="11639"/>
                    </a:lnTo>
                    <a:lnTo>
                      <a:pt x="10666" y="11652"/>
                    </a:lnTo>
                    <a:lnTo>
                      <a:pt x="10647" y="11670"/>
                    </a:lnTo>
                    <a:lnTo>
                      <a:pt x="10633" y="11691"/>
                    </a:lnTo>
                    <a:lnTo>
                      <a:pt x="10620" y="11716"/>
                    </a:lnTo>
                    <a:lnTo>
                      <a:pt x="10608" y="11746"/>
                    </a:lnTo>
                    <a:lnTo>
                      <a:pt x="10600" y="11777"/>
                    </a:lnTo>
                    <a:lnTo>
                      <a:pt x="10595" y="11811"/>
                    </a:lnTo>
                    <a:lnTo>
                      <a:pt x="10594" y="11847"/>
                    </a:lnTo>
                    <a:lnTo>
                      <a:pt x="10595" y="11882"/>
                    </a:lnTo>
                    <a:lnTo>
                      <a:pt x="10599" y="11919"/>
                    </a:lnTo>
                    <a:lnTo>
                      <a:pt x="10608" y="11954"/>
                    </a:lnTo>
                    <a:lnTo>
                      <a:pt x="10620" y="11989"/>
                    </a:lnTo>
                    <a:lnTo>
                      <a:pt x="10637" y="12024"/>
                    </a:lnTo>
                    <a:lnTo>
                      <a:pt x="10658" y="12055"/>
                    </a:lnTo>
                    <a:lnTo>
                      <a:pt x="10667" y="12065"/>
                    </a:lnTo>
                    <a:lnTo>
                      <a:pt x="10680" y="12076"/>
                    </a:lnTo>
                    <a:lnTo>
                      <a:pt x="10700" y="12088"/>
                    </a:lnTo>
                    <a:lnTo>
                      <a:pt x="10722" y="12100"/>
                    </a:lnTo>
                    <a:lnTo>
                      <a:pt x="10749" y="12115"/>
                    </a:lnTo>
                    <a:lnTo>
                      <a:pt x="10780" y="12130"/>
                    </a:lnTo>
                    <a:lnTo>
                      <a:pt x="10814" y="12146"/>
                    </a:lnTo>
                    <a:lnTo>
                      <a:pt x="10850" y="12163"/>
                    </a:lnTo>
                    <a:lnTo>
                      <a:pt x="10888" y="12181"/>
                    </a:lnTo>
                    <a:lnTo>
                      <a:pt x="10929" y="12199"/>
                    </a:lnTo>
                    <a:lnTo>
                      <a:pt x="10972" y="12220"/>
                    </a:lnTo>
                    <a:lnTo>
                      <a:pt x="11017" y="12241"/>
                    </a:lnTo>
                    <a:lnTo>
                      <a:pt x="11061" y="12261"/>
                    </a:lnTo>
                    <a:lnTo>
                      <a:pt x="11107" y="12285"/>
                    </a:lnTo>
                    <a:lnTo>
                      <a:pt x="11153" y="12308"/>
                    </a:lnTo>
                    <a:lnTo>
                      <a:pt x="11200" y="12332"/>
                    </a:lnTo>
                    <a:lnTo>
                      <a:pt x="11212" y="12348"/>
                    </a:lnTo>
                    <a:lnTo>
                      <a:pt x="11221" y="12371"/>
                    </a:lnTo>
                    <a:lnTo>
                      <a:pt x="11229" y="12402"/>
                    </a:lnTo>
                    <a:lnTo>
                      <a:pt x="11235" y="12438"/>
                    </a:lnTo>
                    <a:lnTo>
                      <a:pt x="11239" y="12477"/>
                    </a:lnTo>
                    <a:lnTo>
                      <a:pt x="11242" y="12520"/>
                    </a:lnTo>
                    <a:lnTo>
                      <a:pt x="11243" y="12565"/>
                    </a:lnTo>
                    <a:lnTo>
                      <a:pt x="11242" y="12610"/>
                    </a:lnTo>
                    <a:lnTo>
                      <a:pt x="11241" y="12654"/>
                    </a:lnTo>
                    <a:lnTo>
                      <a:pt x="11235" y="12697"/>
                    </a:lnTo>
                    <a:lnTo>
                      <a:pt x="11230" y="12737"/>
                    </a:lnTo>
                    <a:lnTo>
                      <a:pt x="11224" y="12772"/>
                    </a:lnTo>
                    <a:lnTo>
                      <a:pt x="11216" y="12803"/>
                    </a:lnTo>
                    <a:lnTo>
                      <a:pt x="11205" y="12827"/>
                    </a:lnTo>
                    <a:lnTo>
                      <a:pt x="11195" y="12844"/>
                    </a:lnTo>
                    <a:lnTo>
                      <a:pt x="11183" y="12853"/>
                    </a:lnTo>
                    <a:lnTo>
                      <a:pt x="11076" y="12797"/>
                    </a:lnTo>
                    <a:lnTo>
                      <a:pt x="10929" y="12722"/>
                    </a:lnTo>
                    <a:lnTo>
                      <a:pt x="10748" y="12632"/>
                    </a:lnTo>
                    <a:lnTo>
                      <a:pt x="10541" y="12529"/>
                    </a:lnTo>
                    <a:lnTo>
                      <a:pt x="10313" y="12415"/>
                    </a:lnTo>
                    <a:lnTo>
                      <a:pt x="10070" y="12293"/>
                    </a:lnTo>
                    <a:lnTo>
                      <a:pt x="9818" y="12166"/>
                    </a:lnTo>
                    <a:lnTo>
                      <a:pt x="9564" y="12037"/>
                    </a:lnTo>
                    <a:lnTo>
                      <a:pt x="9312" y="11907"/>
                    </a:lnTo>
                    <a:lnTo>
                      <a:pt x="9071" y="11780"/>
                    </a:lnTo>
                    <a:lnTo>
                      <a:pt x="8847" y="11657"/>
                    </a:lnTo>
                    <a:lnTo>
                      <a:pt x="8644" y="11542"/>
                    </a:lnTo>
                    <a:lnTo>
                      <a:pt x="8470" y="11437"/>
                    </a:lnTo>
                    <a:lnTo>
                      <a:pt x="8330" y="11346"/>
                    </a:lnTo>
                    <a:lnTo>
                      <a:pt x="8232" y="11269"/>
                    </a:lnTo>
                    <a:lnTo>
                      <a:pt x="8181" y="11210"/>
                    </a:lnTo>
                    <a:lnTo>
                      <a:pt x="8156" y="11164"/>
                    </a:lnTo>
                    <a:lnTo>
                      <a:pt x="8134" y="11119"/>
                    </a:lnTo>
                    <a:lnTo>
                      <a:pt x="8114" y="11074"/>
                    </a:lnTo>
                    <a:lnTo>
                      <a:pt x="8098" y="11028"/>
                    </a:lnTo>
                    <a:lnTo>
                      <a:pt x="8084" y="10983"/>
                    </a:lnTo>
                    <a:lnTo>
                      <a:pt x="8073" y="10938"/>
                    </a:lnTo>
                    <a:lnTo>
                      <a:pt x="8065" y="10893"/>
                    </a:lnTo>
                    <a:lnTo>
                      <a:pt x="8060" y="10847"/>
                    </a:lnTo>
                    <a:lnTo>
                      <a:pt x="8056" y="10800"/>
                    </a:lnTo>
                    <a:lnTo>
                      <a:pt x="8056" y="10753"/>
                    </a:lnTo>
                    <a:lnTo>
                      <a:pt x="8059" y="10704"/>
                    </a:lnTo>
                    <a:lnTo>
                      <a:pt x="8064" y="10655"/>
                    </a:lnTo>
                    <a:lnTo>
                      <a:pt x="8072" y="10604"/>
                    </a:lnTo>
                    <a:lnTo>
                      <a:pt x="8081" y="10553"/>
                    </a:lnTo>
                    <a:lnTo>
                      <a:pt x="8094" y="10500"/>
                    </a:lnTo>
                    <a:lnTo>
                      <a:pt x="8110" y="10447"/>
                    </a:lnTo>
                    <a:lnTo>
                      <a:pt x="8130" y="10399"/>
                    </a:lnTo>
                    <a:lnTo>
                      <a:pt x="8165" y="10348"/>
                    </a:lnTo>
                    <a:lnTo>
                      <a:pt x="8212" y="10293"/>
                    </a:lnTo>
                    <a:lnTo>
                      <a:pt x="8270" y="10235"/>
                    </a:lnTo>
                    <a:lnTo>
                      <a:pt x="8337" y="10172"/>
                    </a:lnTo>
                    <a:lnTo>
                      <a:pt x="8413" y="10108"/>
                    </a:lnTo>
                    <a:lnTo>
                      <a:pt x="8492" y="10039"/>
                    </a:lnTo>
                    <a:lnTo>
                      <a:pt x="8579" y="9968"/>
                    </a:lnTo>
                    <a:lnTo>
                      <a:pt x="8668" y="9893"/>
                    </a:lnTo>
                    <a:lnTo>
                      <a:pt x="8758" y="9815"/>
                    </a:lnTo>
                    <a:lnTo>
                      <a:pt x="8847" y="9735"/>
                    </a:lnTo>
                    <a:lnTo>
                      <a:pt x="8937" y="9652"/>
                    </a:lnTo>
                    <a:lnTo>
                      <a:pt x="9022" y="9566"/>
                    </a:lnTo>
                    <a:lnTo>
                      <a:pt x="9103" y="9477"/>
                    </a:lnTo>
                    <a:lnTo>
                      <a:pt x="9178" y="9387"/>
                    </a:lnTo>
                    <a:lnTo>
                      <a:pt x="9244" y="9294"/>
                    </a:lnTo>
                    <a:lnTo>
                      <a:pt x="9315" y="9294"/>
                    </a:lnTo>
                    <a:lnTo>
                      <a:pt x="9307" y="9285"/>
                    </a:lnTo>
                    <a:lnTo>
                      <a:pt x="9301" y="9275"/>
                    </a:lnTo>
                    <a:lnTo>
                      <a:pt x="9294" y="9265"/>
                    </a:lnTo>
                    <a:lnTo>
                      <a:pt x="9288" y="9254"/>
                    </a:lnTo>
                    <a:lnTo>
                      <a:pt x="9281" y="9243"/>
                    </a:lnTo>
                    <a:lnTo>
                      <a:pt x="9274" y="9232"/>
                    </a:lnTo>
                    <a:lnTo>
                      <a:pt x="9268" y="9220"/>
                    </a:lnTo>
                    <a:lnTo>
                      <a:pt x="9261" y="9208"/>
                    </a:lnTo>
                    <a:lnTo>
                      <a:pt x="9255" y="9196"/>
                    </a:lnTo>
                    <a:lnTo>
                      <a:pt x="9248" y="9183"/>
                    </a:lnTo>
                    <a:lnTo>
                      <a:pt x="9242" y="9170"/>
                    </a:lnTo>
                    <a:lnTo>
                      <a:pt x="9235" y="9157"/>
                    </a:lnTo>
                    <a:lnTo>
                      <a:pt x="9229" y="9142"/>
                    </a:lnTo>
                    <a:lnTo>
                      <a:pt x="9222" y="9128"/>
                    </a:lnTo>
                    <a:lnTo>
                      <a:pt x="9216" y="9114"/>
                    </a:lnTo>
                    <a:lnTo>
                      <a:pt x="9210" y="9099"/>
                    </a:lnTo>
                    <a:lnTo>
                      <a:pt x="9166" y="9166"/>
                    </a:lnTo>
                    <a:lnTo>
                      <a:pt x="9120" y="9222"/>
                    </a:lnTo>
                    <a:lnTo>
                      <a:pt x="9073" y="9270"/>
                    </a:lnTo>
                    <a:lnTo>
                      <a:pt x="9024" y="9309"/>
                    </a:lnTo>
                    <a:lnTo>
                      <a:pt x="8976" y="9339"/>
                    </a:lnTo>
                    <a:lnTo>
                      <a:pt x="8929" y="9363"/>
                    </a:lnTo>
                    <a:lnTo>
                      <a:pt x="8882" y="9380"/>
                    </a:lnTo>
                    <a:lnTo>
                      <a:pt x="8837" y="9391"/>
                    </a:lnTo>
                    <a:lnTo>
                      <a:pt x="8795" y="9398"/>
                    </a:lnTo>
                    <a:lnTo>
                      <a:pt x="8757" y="9402"/>
                    </a:lnTo>
                    <a:lnTo>
                      <a:pt x="8722" y="9402"/>
                    </a:lnTo>
                    <a:lnTo>
                      <a:pt x="8693" y="9400"/>
                    </a:lnTo>
                    <a:lnTo>
                      <a:pt x="8668" y="9398"/>
                    </a:lnTo>
                    <a:lnTo>
                      <a:pt x="8650" y="9394"/>
                    </a:lnTo>
                    <a:lnTo>
                      <a:pt x="8639" y="9392"/>
                    </a:lnTo>
                    <a:lnTo>
                      <a:pt x="8635" y="9392"/>
                    </a:lnTo>
                    <a:lnTo>
                      <a:pt x="8596" y="9561"/>
                    </a:lnTo>
                    <a:lnTo>
                      <a:pt x="8534" y="9715"/>
                    </a:lnTo>
                    <a:lnTo>
                      <a:pt x="8453" y="9852"/>
                    </a:lnTo>
                    <a:lnTo>
                      <a:pt x="8354" y="9974"/>
                    </a:lnTo>
                    <a:lnTo>
                      <a:pt x="8241" y="10080"/>
                    </a:lnTo>
                    <a:lnTo>
                      <a:pt x="8117" y="10172"/>
                    </a:lnTo>
                    <a:lnTo>
                      <a:pt x="7983" y="10252"/>
                    </a:lnTo>
                    <a:lnTo>
                      <a:pt x="7844" y="10319"/>
                    </a:lnTo>
                    <a:lnTo>
                      <a:pt x="7703" y="10375"/>
                    </a:lnTo>
                    <a:lnTo>
                      <a:pt x="7560" y="10421"/>
                    </a:lnTo>
                    <a:lnTo>
                      <a:pt x="7422" y="10458"/>
                    </a:lnTo>
                    <a:lnTo>
                      <a:pt x="7289" y="10485"/>
                    </a:lnTo>
                    <a:lnTo>
                      <a:pt x="7164" y="10505"/>
                    </a:lnTo>
                    <a:lnTo>
                      <a:pt x="7052" y="10519"/>
                    </a:lnTo>
                    <a:lnTo>
                      <a:pt x="6953" y="10526"/>
                    </a:lnTo>
                    <a:lnTo>
                      <a:pt x="6872" y="10528"/>
                    </a:lnTo>
                    <a:lnTo>
                      <a:pt x="6497" y="10514"/>
                    </a:lnTo>
                    <a:lnTo>
                      <a:pt x="6129" y="10477"/>
                    </a:lnTo>
                    <a:lnTo>
                      <a:pt x="5768" y="10420"/>
                    </a:lnTo>
                    <a:lnTo>
                      <a:pt x="5415" y="10344"/>
                    </a:lnTo>
                    <a:lnTo>
                      <a:pt x="5074" y="10250"/>
                    </a:lnTo>
                    <a:lnTo>
                      <a:pt x="4743" y="10141"/>
                    </a:lnTo>
                    <a:lnTo>
                      <a:pt x="4426" y="10015"/>
                    </a:lnTo>
                    <a:lnTo>
                      <a:pt x="4125" y="9876"/>
                    </a:lnTo>
                    <a:lnTo>
                      <a:pt x="3840" y="9725"/>
                    </a:lnTo>
                    <a:lnTo>
                      <a:pt x="3572" y="9561"/>
                    </a:lnTo>
                    <a:lnTo>
                      <a:pt x="3326" y="9389"/>
                    </a:lnTo>
                    <a:lnTo>
                      <a:pt x="3099" y="9210"/>
                    </a:lnTo>
                    <a:lnTo>
                      <a:pt x="2896" y="9022"/>
                    </a:lnTo>
                    <a:lnTo>
                      <a:pt x="2717" y="8830"/>
                    </a:lnTo>
                    <a:lnTo>
                      <a:pt x="2564" y="8632"/>
                    </a:lnTo>
                    <a:lnTo>
                      <a:pt x="2439" y="8433"/>
                    </a:lnTo>
                    <a:lnTo>
                      <a:pt x="2279" y="8548"/>
                    </a:lnTo>
                    <a:lnTo>
                      <a:pt x="2122" y="8665"/>
                    </a:lnTo>
                    <a:lnTo>
                      <a:pt x="1966" y="8781"/>
                    </a:lnTo>
                    <a:lnTo>
                      <a:pt x="1813" y="8898"/>
                    </a:lnTo>
                    <a:lnTo>
                      <a:pt x="1661" y="9014"/>
                    </a:lnTo>
                    <a:lnTo>
                      <a:pt x="1511" y="9131"/>
                    </a:lnTo>
                    <a:lnTo>
                      <a:pt x="1363" y="9249"/>
                    </a:lnTo>
                    <a:lnTo>
                      <a:pt x="1216" y="9366"/>
                    </a:lnTo>
                    <a:lnTo>
                      <a:pt x="1069" y="9483"/>
                    </a:lnTo>
                    <a:lnTo>
                      <a:pt x="925" y="9600"/>
                    </a:lnTo>
                    <a:lnTo>
                      <a:pt x="782" y="9718"/>
                    </a:lnTo>
                    <a:lnTo>
                      <a:pt x="641" y="9835"/>
                    </a:lnTo>
                    <a:lnTo>
                      <a:pt x="499" y="9952"/>
                    </a:lnTo>
                    <a:lnTo>
                      <a:pt x="360" y="10069"/>
                    </a:lnTo>
                    <a:lnTo>
                      <a:pt x="222" y="10185"/>
                    </a:lnTo>
                    <a:lnTo>
                      <a:pt x="84" y="10302"/>
                    </a:lnTo>
                    <a:lnTo>
                      <a:pt x="62" y="10307"/>
                    </a:lnTo>
                    <a:lnTo>
                      <a:pt x="45" y="10310"/>
                    </a:lnTo>
                    <a:lnTo>
                      <a:pt x="30" y="10313"/>
                    </a:lnTo>
                    <a:lnTo>
                      <a:pt x="19" y="10313"/>
                    </a:lnTo>
                    <a:lnTo>
                      <a:pt x="11" y="10313"/>
                    </a:lnTo>
                    <a:lnTo>
                      <a:pt x="4" y="10309"/>
                    </a:lnTo>
                    <a:lnTo>
                      <a:pt x="2" y="10305"/>
                    </a:lnTo>
                    <a:lnTo>
                      <a:pt x="0" y="10299"/>
                    </a:lnTo>
                    <a:lnTo>
                      <a:pt x="2" y="10292"/>
                    </a:lnTo>
                    <a:lnTo>
                      <a:pt x="4" y="10282"/>
                    </a:lnTo>
                    <a:lnTo>
                      <a:pt x="8" y="10271"/>
                    </a:lnTo>
                    <a:lnTo>
                      <a:pt x="15" y="10258"/>
                    </a:lnTo>
                    <a:lnTo>
                      <a:pt x="21" y="10243"/>
                    </a:lnTo>
                    <a:lnTo>
                      <a:pt x="29" y="10226"/>
                    </a:lnTo>
                    <a:lnTo>
                      <a:pt x="38" y="10208"/>
                    </a:lnTo>
                    <a:lnTo>
                      <a:pt x="49" y="10188"/>
                    </a:lnTo>
                    <a:lnTo>
                      <a:pt x="173" y="10075"/>
                    </a:lnTo>
                    <a:lnTo>
                      <a:pt x="299" y="9960"/>
                    </a:lnTo>
                    <a:lnTo>
                      <a:pt x="426" y="9846"/>
                    </a:lnTo>
                    <a:lnTo>
                      <a:pt x="556" y="9730"/>
                    </a:lnTo>
                    <a:lnTo>
                      <a:pt x="687" y="9614"/>
                    </a:lnTo>
                    <a:lnTo>
                      <a:pt x="820" y="9497"/>
                    </a:lnTo>
                    <a:lnTo>
                      <a:pt x="956" y="9378"/>
                    </a:lnTo>
                    <a:lnTo>
                      <a:pt x="1095" y="9259"/>
                    </a:lnTo>
                    <a:lnTo>
                      <a:pt x="1238" y="9139"/>
                    </a:lnTo>
                    <a:lnTo>
                      <a:pt x="1384" y="9018"/>
                    </a:lnTo>
                    <a:lnTo>
                      <a:pt x="1533" y="8896"/>
                    </a:lnTo>
                    <a:lnTo>
                      <a:pt x="1687" y="8772"/>
                    </a:lnTo>
                    <a:lnTo>
                      <a:pt x="1846" y="8648"/>
                    </a:lnTo>
                    <a:lnTo>
                      <a:pt x="2008" y="8524"/>
                    </a:lnTo>
                    <a:lnTo>
                      <a:pt x="2177" y="8397"/>
                    </a:lnTo>
                    <a:lnTo>
                      <a:pt x="2352" y="8270"/>
                    </a:lnTo>
                    <a:lnTo>
                      <a:pt x="2335" y="8227"/>
                    </a:lnTo>
                    <a:lnTo>
                      <a:pt x="2320" y="8185"/>
                    </a:lnTo>
                    <a:lnTo>
                      <a:pt x="2306" y="8143"/>
                    </a:lnTo>
                    <a:lnTo>
                      <a:pt x="2293" y="8102"/>
                    </a:lnTo>
                    <a:lnTo>
                      <a:pt x="2281" y="8061"/>
                    </a:lnTo>
                    <a:lnTo>
                      <a:pt x="2270" y="8020"/>
                    </a:lnTo>
                    <a:lnTo>
                      <a:pt x="2260" y="7980"/>
                    </a:lnTo>
                    <a:lnTo>
                      <a:pt x="2252" y="7939"/>
                    </a:lnTo>
                    <a:lnTo>
                      <a:pt x="2244" y="7898"/>
                    </a:lnTo>
                    <a:lnTo>
                      <a:pt x="2238" y="7859"/>
                    </a:lnTo>
                    <a:lnTo>
                      <a:pt x="2234" y="7819"/>
                    </a:lnTo>
                    <a:lnTo>
                      <a:pt x="2230" y="7778"/>
                    </a:lnTo>
                    <a:lnTo>
                      <a:pt x="2228" y="7738"/>
                    </a:lnTo>
                    <a:lnTo>
                      <a:pt x="2227" y="7699"/>
                    </a:lnTo>
                    <a:lnTo>
                      <a:pt x="2228" y="7659"/>
                    </a:lnTo>
                    <a:lnTo>
                      <a:pt x="2231" y="7620"/>
                    </a:lnTo>
                    <a:lnTo>
                      <a:pt x="2285" y="7278"/>
                    </a:lnTo>
                    <a:lnTo>
                      <a:pt x="2388" y="6966"/>
                    </a:lnTo>
                    <a:lnTo>
                      <a:pt x="2536" y="6682"/>
                    </a:lnTo>
                    <a:lnTo>
                      <a:pt x="2725" y="6426"/>
                    </a:lnTo>
                    <a:lnTo>
                      <a:pt x="2950" y="6197"/>
                    </a:lnTo>
                    <a:lnTo>
                      <a:pt x="3208" y="5992"/>
                    </a:lnTo>
                    <a:lnTo>
                      <a:pt x="3495" y="5811"/>
                    </a:lnTo>
                    <a:lnTo>
                      <a:pt x="3807" y="5655"/>
                    </a:lnTo>
                    <a:lnTo>
                      <a:pt x="4141" y="5521"/>
                    </a:lnTo>
                    <a:lnTo>
                      <a:pt x="4491" y="5408"/>
                    </a:lnTo>
                    <a:lnTo>
                      <a:pt x="4853" y="5314"/>
                    </a:lnTo>
                    <a:lnTo>
                      <a:pt x="5226" y="5241"/>
                    </a:lnTo>
                    <a:lnTo>
                      <a:pt x="5604" y="5185"/>
                    </a:lnTo>
                    <a:lnTo>
                      <a:pt x="5984" y="5147"/>
                    </a:lnTo>
                    <a:lnTo>
                      <a:pt x="6361" y="5124"/>
                    </a:lnTo>
                    <a:lnTo>
                      <a:pt x="6732" y="5117"/>
                    </a:lnTo>
                    <a:lnTo>
                      <a:pt x="6845" y="5117"/>
                    </a:lnTo>
                    <a:lnTo>
                      <a:pt x="6955" y="5119"/>
                    </a:lnTo>
                    <a:lnTo>
                      <a:pt x="7063" y="5122"/>
                    </a:lnTo>
                    <a:lnTo>
                      <a:pt x="7168" y="5126"/>
                    </a:lnTo>
                    <a:lnTo>
                      <a:pt x="7272" y="5131"/>
                    </a:lnTo>
                    <a:lnTo>
                      <a:pt x="7372" y="5138"/>
                    </a:lnTo>
                    <a:lnTo>
                      <a:pt x="7472" y="5146"/>
                    </a:lnTo>
                    <a:lnTo>
                      <a:pt x="7570" y="5154"/>
                    </a:lnTo>
                    <a:lnTo>
                      <a:pt x="7666" y="5164"/>
                    </a:lnTo>
                    <a:lnTo>
                      <a:pt x="7760" y="5175"/>
                    </a:lnTo>
                    <a:lnTo>
                      <a:pt x="7853" y="5187"/>
                    </a:lnTo>
                    <a:lnTo>
                      <a:pt x="7945" y="5199"/>
                    </a:lnTo>
                    <a:lnTo>
                      <a:pt x="8035" y="5214"/>
                    </a:lnTo>
                    <a:lnTo>
                      <a:pt x="8126" y="5230"/>
                    </a:lnTo>
                    <a:lnTo>
                      <a:pt x="8215" y="5246"/>
                    </a:lnTo>
                    <a:lnTo>
                      <a:pt x="8304" y="526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0"/>
                <a:endParaRPr lang="en-US" altLang="fa-IR" sz="1800">
                  <a:latin typeface="Garamond" panose="02020404030301010803" pitchFamily="18" charset="0"/>
                </a:endParaRPr>
              </a:p>
            </p:txBody>
          </p:sp>
          <p:sp>
            <p:nvSpPr>
              <p:cNvPr id="751621" name="Freeform 5"/>
              <p:cNvSpPr>
                <a:spLocks/>
              </p:cNvSpPr>
              <p:nvPr/>
            </p:nvSpPr>
            <p:spPr bwMode="auto">
              <a:xfrm>
                <a:off x="2663" y="1027"/>
                <a:ext cx="153" cy="358"/>
              </a:xfrm>
              <a:custGeom>
                <a:avLst/>
                <a:gdLst>
                  <a:gd name="T0" fmla="*/ 368 w 612"/>
                  <a:gd name="T1" fmla="*/ 0 h 1432"/>
                  <a:gd name="T2" fmla="*/ 337 w 612"/>
                  <a:gd name="T3" fmla="*/ 53 h 1432"/>
                  <a:gd name="T4" fmla="*/ 303 w 612"/>
                  <a:gd name="T5" fmla="*/ 108 h 1432"/>
                  <a:gd name="T6" fmla="*/ 266 w 612"/>
                  <a:gd name="T7" fmla="*/ 164 h 1432"/>
                  <a:gd name="T8" fmla="*/ 230 w 612"/>
                  <a:gd name="T9" fmla="*/ 222 h 1432"/>
                  <a:gd name="T10" fmla="*/ 193 w 612"/>
                  <a:gd name="T11" fmla="*/ 281 h 1432"/>
                  <a:gd name="T12" fmla="*/ 156 w 612"/>
                  <a:gd name="T13" fmla="*/ 340 h 1432"/>
                  <a:gd name="T14" fmla="*/ 122 w 612"/>
                  <a:gd name="T15" fmla="*/ 400 h 1432"/>
                  <a:gd name="T16" fmla="*/ 91 w 612"/>
                  <a:gd name="T17" fmla="*/ 460 h 1432"/>
                  <a:gd name="T18" fmla="*/ 62 w 612"/>
                  <a:gd name="T19" fmla="*/ 519 h 1432"/>
                  <a:gd name="T20" fmla="*/ 38 w 612"/>
                  <a:gd name="T21" fmla="*/ 577 h 1432"/>
                  <a:gd name="T22" fmla="*/ 19 w 612"/>
                  <a:gd name="T23" fmla="*/ 634 h 1432"/>
                  <a:gd name="T24" fmla="*/ 7 w 612"/>
                  <a:gd name="T25" fmla="*/ 690 h 1432"/>
                  <a:gd name="T26" fmla="*/ 0 w 612"/>
                  <a:gd name="T27" fmla="*/ 745 h 1432"/>
                  <a:gd name="T28" fmla="*/ 3 w 612"/>
                  <a:gd name="T29" fmla="*/ 798 h 1432"/>
                  <a:gd name="T30" fmla="*/ 15 w 612"/>
                  <a:gd name="T31" fmla="*/ 848 h 1432"/>
                  <a:gd name="T32" fmla="*/ 36 w 612"/>
                  <a:gd name="T33" fmla="*/ 895 h 1432"/>
                  <a:gd name="T34" fmla="*/ 53 w 612"/>
                  <a:gd name="T35" fmla="*/ 926 h 1432"/>
                  <a:gd name="T36" fmla="*/ 74 w 612"/>
                  <a:gd name="T37" fmla="*/ 956 h 1432"/>
                  <a:gd name="T38" fmla="*/ 99 w 612"/>
                  <a:gd name="T39" fmla="*/ 988 h 1432"/>
                  <a:gd name="T40" fmla="*/ 125 w 612"/>
                  <a:gd name="T41" fmla="*/ 1020 h 1432"/>
                  <a:gd name="T42" fmla="*/ 155 w 612"/>
                  <a:gd name="T43" fmla="*/ 1051 h 1432"/>
                  <a:gd name="T44" fmla="*/ 186 w 612"/>
                  <a:gd name="T45" fmla="*/ 1084 h 1432"/>
                  <a:gd name="T46" fmla="*/ 222 w 612"/>
                  <a:gd name="T47" fmla="*/ 1117 h 1432"/>
                  <a:gd name="T48" fmla="*/ 258 w 612"/>
                  <a:gd name="T49" fmla="*/ 1150 h 1432"/>
                  <a:gd name="T50" fmla="*/ 296 w 612"/>
                  <a:gd name="T51" fmla="*/ 1184 h 1432"/>
                  <a:gd name="T52" fmla="*/ 337 w 612"/>
                  <a:gd name="T53" fmla="*/ 1219 h 1432"/>
                  <a:gd name="T54" fmla="*/ 379 w 612"/>
                  <a:gd name="T55" fmla="*/ 1253 h 1432"/>
                  <a:gd name="T56" fmla="*/ 423 w 612"/>
                  <a:gd name="T57" fmla="*/ 1288 h 1432"/>
                  <a:gd name="T58" fmla="*/ 468 w 612"/>
                  <a:gd name="T59" fmla="*/ 1323 h 1432"/>
                  <a:gd name="T60" fmla="*/ 515 w 612"/>
                  <a:gd name="T61" fmla="*/ 1359 h 1432"/>
                  <a:gd name="T62" fmla="*/ 562 w 612"/>
                  <a:gd name="T63" fmla="*/ 1394 h 1432"/>
                  <a:gd name="T64" fmla="*/ 612 w 612"/>
                  <a:gd name="T65" fmla="*/ 1432 h 1432"/>
                  <a:gd name="T66" fmla="*/ 598 w 612"/>
                  <a:gd name="T67" fmla="*/ 1339 h 1432"/>
                  <a:gd name="T68" fmla="*/ 585 w 612"/>
                  <a:gd name="T69" fmla="*/ 1248 h 1432"/>
                  <a:gd name="T70" fmla="*/ 570 w 612"/>
                  <a:gd name="T71" fmla="*/ 1156 h 1432"/>
                  <a:gd name="T72" fmla="*/ 556 w 612"/>
                  <a:gd name="T73" fmla="*/ 1065 h 1432"/>
                  <a:gd name="T74" fmla="*/ 541 w 612"/>
                  <a:gd name="T75" fmla="*/ 975 h 1432"/>
                  <a:gd name="T76" fmla="*/ 527 w 612"/>
                  <a:gd name="T77" fmla="*/ 883 h 1432"/>
                  <a:gd name="T78" fmla="*/ 511 w 612"/>
                  <a:gd name="T79" fmla="*/ 793 h 1432"/>
                  <a:gd name="T80" fmla="*/ 496 w 612"/>
                  <a:gd name="T81" fmla="*/ 703 h 1432"/>
                  <a:gd name="T82" fmla="*/ 480 w 612"/>
                  <a:gd name="T83" fmla="*/ 614 h 1432"/>
                  <a:gd name="T84" fmla="*/ 464 w 612"/>
                  <a:gd name="T85" fmla="*/ 525 h 1432"/>
                  <a:gd name="T86" fmla="*/ 448 w 612"/>
                  <a:gd name="T87" fmla="*/ 436 h 1432"/>
                  <a:gd name="T88" fmla="*/ 433 w 612"/>
                  <a:gd name="T89" fmla="*/ 347 h 1432"/>
                  <a:gd name="T90" fmla="*/ 417 w 612"/>
                  <a:gd name="T91" fmla="*/ 259 h 1432"/>
                  <a:gd name="T92" fmla="*/ 400 w 612"/>
                  <a:gd name="T93" fmla="*/ 172 h 1432"/>
                  <a:gd name="T94" fmla="*/ 384 w 612"/>
                  <a:gd name="T95" fmla="*/ 86 h 1432"/>
                  <a:gd name="T96" fmla="*/ 368 w 612"/>
                  <a:gd name="T97" fmla="*/ 0 h 143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12"/>
                  <a:gd name="T148" fmla="*/ 0 h 1432"/>
                  <a:gd name="T149" fmla="*/ 612 w 612"/>
                  <a:gd name="T150" fmla="*/ 1432 h 143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12" h="1432">
                    <a:moveTo>
                      <a:pt x="368" y="0"/>
                    </a:moveTo>
                    <a:lnTo>
                      <a:pt x="337" y="53"/>
                    </a:lnTo>
                    <a:lnTo>
                      <a:pt x="303" y="108"/>
                    </a:lnTo>
                    <a:lnTo>
                      <a:pt x="266" y="164"/>
                    </a:lnTo>
                    <a:lnTo>
                      <a:pt x="230" y="222"/>
                    </a:lnTo>
                    <a:lnTo>
                      <a:pt x="193" y="281"/>
                    </a:lnTo>
                    <a:lnTo>
                      <a:pt x="156" y="340"/>
                    </a:lnTo>
                    <a:lnTo>
                      <a:pt x="122" y="400"/>
                    </a:lnTo>
                    <a:lnTo>
                      <a:pt x="91" y="460"/>
                    </a:lnTo>
                    <a:lnTo>
                      <a:pt x="62" y="519"/>
                    </a:lnTo>
                    <a:lnTo>
                      <a:pt x="38" y="577"/>
                    </a:lnTo>
                    <a:lnTo>
                      <a:pt x="19" y="634"/>
                    </a:lnTo>
                    <a:lnTo>
                      <a:pt x="7" y="690"/>
                    </a:lnTo>
                    <a:lnTo>
                      <a:pt x="0" y="745"/>
                    </a:lnTo>
                    <a:lnTo>
                      <a:pt x="3" y="798"/>
                    </a:lnTo>
                    <a:lnTo>
                      <a:pt x="15" y="848"/>
                    </a:lnTo>
                    <a:lnTo>
                      <a:pt x="36" y="895"/>
                    </a:lnTo>
                    <a:lnTo>
                      <a:pt x="53" y="926"/>
                    </a:lnTo>
                    <a:lnTo>
                      <a:pt x="74" y="956"/>
                    </a:lnTo>
                    <a:lnTo>
                      <a:pt x="99" y="988"/>
                    </a:lnTo>
                    <a:lnTo>
                      <a:pt x="125" y="1020"/>
                    </a:lnTo>
                    <a:lnTo>
                      <a:pt x="155" y="1051"/>
                    </a:lnTo>
                    <a:lnTo>
                      <a:pt x="186" y="1084"/>
                    </a:lnTo>
                    <a:lnTo>
                      <a:pt x="222" y="1117"/>
                    </a:lnTo>
                    <a:lnTo>
                      <a:pt x="258" y="1150"/>
                    </a:lnTo>
                    <a:lnTo>
                      <a:pt x="296" y="1184"/>
                    </a:lnTo>
                    <a:lnTo>
                      <a:pt x="337" y="1219"/>
                    </a:lnTo>
                    <a:lnTo>
                      <a:pt x="379" y="1253"/>
                    </a:lnTo>
                    <a:lnTo>
                      <a:pt x="423" y="1288"/>
                    </a:lnTo>
                    <a:lnTo>
                      <a:pt x="468" y="1323"/>
                    </a:lnTo>
                    <a:lnTo>
                      <a:pt x="515" y="1359"/>
                    </a:lnTo>
                    <a:lnTo>
                      <a:pt x="562" y="1394"/>
                    </a:lnTo>
                    <a:lnTo>
                      <a:pt x="612" y="1432"/>
                    </a:lnTo>
                    <a:lnTo>
                      <a:pt x="598" y="1339"/>
                    </a:lnTo>
                    <a:lnTo>
                      <a:pt x="585" y="1248"/>
                    </a:lnTo>
                    <a:lnTo>
                      <a:pt x="570" y="1156"/>
                    </a:lnTo>
                    <a:lnTo>
                      <a:pt x="556" y="1065"/>
                    </a:lnTo>
                    <a:lnTo>
                      <a:pt x="541" y="975"/>
                    </a:lnTo>
                    <a:lnTo>
                      <a:pt x="527" y="883"/>
                    </a:lnTo>
                    <a:lnTo>
                      <a:pt x="511" y="793"/>
                    </a:lnTo>
                    <a:lnTo>
                      <a:pt x="496" y="703"/>
                    </a:lnTo>
                    <a:lnTo>
                      <a:pt x="480" y="614"/>
                    </a:lnTo>
                    <a:lnTo>
                      <a:pt x="464" y="525"/>
                    </a:lnTo>
                    <a:lnTo>
                      <a:pt x="448" y="436"/>
                    </a:lnTo>
                    <a:lnTo>
                      <a:pt x="433" y="347"/>
                    </a:lnTo>
                    <a:lnTo>
                      <a:pt x="417" y="259"/>
                    </a:lnTo>
                    <a:lnTo>
                      <a:pt x="400" y="172"/>
                    </a:lnTo>
                    <a:lnTo>
                      <a:pt x="384" y="86"/>
                    </a:lnTo>
                    <a:lnTo>
                      <a:pt x="368" y="0"/>
                    </a:ln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0"/>
                <a:endParaRPr lang="en-US" altLang="fa-IR" sz="1800">
                  <a:latin typeface="Garamond" panose="02020404030301010803" pitchFamily="18" charset="0"/>
                </a:endParaRPr>
              </a:p>
            </p:txBody>
          </p:sp>
          <p:sp>
            <p:nvSpPr>
              <p:cNvPr id="751622" name="Freeform 6"/>
              <p:cNvSpPr>
                <a:spLocks/>
              </p:cNvSpPr>
              <p:nvPr/>
            </p:nvSpPr>
            <p:spPr bwMode="auto">
              <a:xfrm>
                <a:off x="2508" y="2713"/>
                <a:ext cx="875" cy="503"/>
              </a:xfrm>
              <a:custGeom>
                <a:avLst/>
                <a:gdLst>
                  <a:gd name="T0" fmla="*/ 3330 w 3503"/>
                  <a:gd name="T1" fmla="*/ 961 h 2015"/>
                  <a:gd name="T2" fmla="*/ 3165 w 3503"/>
                  <a:gd name="T3" fmla="*/ 871 h 2015"/>
                  <a:gd name="T4" fmla="*/ 3030 w 3503"/>
                  <a:gd name="T5" fmla="*/ 676 h 2015"/>
                  <a:gd name="T6" fmla="*/ 2941 w 3503"/>
                  <a:gd name="T7" fmla="*/ 736 h 2015"/>
                  <a:gd name="T8" fmla="*/ 2806 w 3503"/>
                  <a:gd name="T9" fmla="*/ 993 h 2015"/>
                  <a:gd name="T10" fmla="*/ 2594 w 3503"/>
                  <a:gd name="T11" fmla="*/ 1139 h 2015"/>
                  <a:gd name="T12" fmla="*/ 2365 w 3503"/>
                  <a:gd name="T13" fmla="*/ 1112 h 2015"/>
                  <a:gd name="T14" fmla="*/ 2234 w 3503"/>
                  <a:gd name="T15" fmla="*/ 1040 h 2015"/>
                  <a:gd name="T16" fmla="*/ 2158 w 3503"/>
                  <a:gd name="T17" fmla="*/ 915 h 2015"/>
                  <a:gd name="T18" fmla="*/ 2121 w 3503"/>
                  <a:gd name="T19" fmla="*/ 717 h 2015"/>
                  <a:gd name="T20" fmla="*/ 2120 w 3503"/>
                  <a:gd name="T21" fmla="*/ 575 h 2015"/>
                  <a:gd name="T22" fmla="*/ 2127 w 3503"/>
                  <a:gd name="T23" fmla="*/ 442 h 2015"/>
                  <a:gd name="T24" fmla="*/ 2124 w 3503"/>
                  <a:gd name="T25" fmla="*/ 309 h 2015"/>
                  <a:gd name="T26" fmla="*/ 1948 w 3503"/>
                  <a:gd name="T27" fmla="*/ 558 h 2015"/>
                  <a:gd name="T28" fmla="*/ 1863 w 3503"/>
                  <a:gd name="T29" fmla="*/ 988 h 2015"/>
                  <a:gd name="T30" fmla="*/ 1744 w 3503"/>
                  <a:gd name="T31" fmla="*/ 1353 h 2015"/>
                  <a:gd name="T32" fmla="*/ 1610 w 3503"/>
                  <a:gd name="T33" fmla="*/ 1444 h 2015"/>
                  <a:gd name="T34" fmla="*/ 1491 w 3503"/>
                  <a:gd name="T35" fmla="*/ 1445 h 2015"/>
                  <a:gd name="T36" fmla="*/ 1380 w 3503"/>
                  <a:gd name="T37" fmla="*/ 1404 h 2015"/>
                  <a:gd name="T38" fmla="*/ 1267 w 3503"/>
                  <a:gd name="T39" fmla="*/ 1301 h 2015"/>
                  <a:gd name="T40" fmla="*/ 1196 w 3503"/>
                  <a:gd name="T41" fmla="*/ 1121 h 2015"/>
                  <a:gd name="T42" fmla="*/ 1141 w 3503"/>
                  <a:gd name="T43" fmla="*/ 900 h 2015"/>
                  <a:gd name="T44" fmla="*/ 1042 w 3503"/>
                  <a:gd name="T45" fmla="*/ 825 h 2015"/>
                  <a:gd name="T46" fmla="*/ 916 w 3503"/>
                  <a:gd name="T47" fmla="*/ 976 h 2015"/>
                  <a:gd name="T48" fmla="*/ 810 w 3503"/>
                  <a:gd name="T49" fmla="*/ 1087 h 2015"/>
                  <a:gd name="T50" fmla="*/ 715 w 3503"/>
                  <a:gd name="T51" fmla="*/ 1120 h 2015"/>
                  <a:gd name="T52" fmla="*/ 584 w 3503"/>
                  <a:gd name="T53" fmla="*/ 1094 h 2015"/>
                  <a:gd name="T54" fmla="*/ 476 w 3503"/>
                  <a:gd name="T55" fmla="*/ 1033 h 2015"/>
                  <a:gd name="T56" fmla="*/ 396 w 3503"/>
                  <a:gd name="T57" fmla="*/ 942 h 2015"/>
                  <a:gd name="T58" fmla="*/ 317 w 3503"/>
                  <a:gd name="T59" fmla="*/ 654 h 2015"/>
                  <a:gd name="T60" fmla="*/ 367 w 3503"/>
                  <a:gd name="T61" fmla="*/ 320 h 2015"/>
                  <a:gd name="T62" fmla="*/ 478 w 3503"/>
                  <a:gd name="T63" fmla="*/ 39 h 2015"/>
                  <a:gd name="T64" fmla="*/ 252 w 3503"/>
                  <a:gd name="T65" fmla="*/ 179 h 2015"/>
                  <a:gd name="T66" fmla="*/ 43 w 3503"/>
                  <a:gd name="T67" fmla="*/ 462 h 2015"/>
                  <a:gd name="T68" fmla="*/ 12 w 3503"/>
                  <a:gd name="T69" fmla="*/ 747 h 2015"/>
                  <a:gd name="T70" fmla="*/ 236 w 3503"/>
                  <a:gd name="T71" fmla="*/ 1010 h 2015"/>
                  <a:gd name="T72" fmla="*/ 786 w 3503"/>
                  <a:gd name="T73" fmla="*/ 1399 h 2015"/>
                  <a:gd name="T74" fmla="*/ 1535 w 3503"/>
                  <a:gd name="T75" fmla="*/ 1811 h 2015"/>
                  <a:gd name="T76" fmla="*/ 2014 w 3503"/>
                  <a:gd name="T77" fmla="*/ 1908 h 2015"/>
                  <a:gd name="T78" fmla="*/ 2112 w 3503"/>
                  <a:gd name="T79" fmla="*/ 1604 h 2015"/>
                  <a:gd name="T80" fmla="*/ 2298 w 3503"/>
                  <a:gd name="T81" fmla="*/ 1354 h 2015"/>
                  <a:gd name="T82" fmla="*/ 2485 w 3503"/>
                  <a:gd name="T83" fmla="*/ 1287 h 2015"/>
                  <a:gd name="T84" fmla="*/ 2587 w 3503"/>
                  <a:gd name="T85" fmla="*/ 1338 h 2015"/>
                  <a:gd name="T86" fmla="*/ 2650 w 3503"/>
                  <a:gd name="T87" fmla="*/ 1409 h 2015"/>
                  <a:gd name="T88" fmla="*/ 2734 w 3503"/>
                  <a:gd name="T89" fmla="*/ 1462 h 2015"/>
                  <a:gd name="T90" fmla="*/ 2873 w 3503"/>
                  <a:gd name="T91" fmla="*/ 1478 h 2015"/>
                  <a:gd name="T92" fmla="*/ 3001 w 3503"/>
                  <a:gd name="T93" fmla="*/ 1466 h 2015"/>
                  <a:gd name="T94" fmla="*/ 3128 w 3503"/>
                  <a:gd name="T95" fmla="*/ 1425 h 2015"/>
                  <a:gd name="T96" fmla="*/ 3291 w 3503"/>
                  <a:gd name="T97" fmla="*/ 1333 h 2015"/>
                  <a:gd name="T98" fmla="*/ 3414 w 3503"/>
                  <a:gd name="T99" fmla="*/ 1206 h 2015"/>
                  <a:gd name="T100" fmla="*/ 3486 w 3503"/>
                  <a:gd name="T101" fmla="*/ 1039 h 201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3503"/>
                  <a:gd name="T154" fmla="*/ 0 h 2015"/>
                  <a:gd name="T155" fmla="*/ 3503 w 3503"/>
                  <a:gd name="T156" fmla="*/ 2015 h 2015"/>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3503" h="2015">
                    <a:moveTo>
                      <a:pt x="3503" y="959"/>
                    </a:moveTo>
                    <a:lnTo>
                      <a:pt x="3454" y="965"/>
                    </a:lnTo>
                    <a:lnTo>
                      <a:pt x="3410" y="968"/>
                    </a:lnTo>
                    <a:lnTo>
                      <a:pt x="3368" y="967"/>
                    </a:lnTo>
                    <a:lnTo>
                      <a:pt x="3330" y="961"/>
                    </a:lnTo>
                    <a:lnTo>
                      <a:pt x="3292" y="951"/>
                    </a:lnTo>
                    <a:lnTo>
                      <a:pt x="3258" y="938"/>
                    </a:lnTo>
                    <a:lnTo>
                      <a:pt x="3225" y="920"/>
                    </a:lnTo>
                    <a:lnTo>
                      <a:pt x="3194" y="897"/>
                    </a:lnTo>
                    <a:lnTo>
                      <a:pt x="3165" y="871"/>
                    </a:lnTo>
                    <a:lnTo>
                      <a:pt x="3136" y="839"/>
                    </a:lnTo>
                    <a:lnTo>
                      <a:pt x="3109" y="805"/>
                    </a:lnTo>
                    <a:lnTo>
                      <a:pt x="3082" y="766"/>
                    </a:lnTo>
                    <a:lnTo>
                      <a:pt x="3056" y="722"/>
                    </a:lnTo>
                    <a:lnTo>
                      <a:pt x="3030" y="676"/>
                    </a:lnTo>
                    <a:lnTo>
                      <a:pt x="3004" y="623"/>
                    </a:lnTo>
                    <a:lnTo>
                      <a:pt x="2979" y="568"/>
                    </a:lnTo>
                    <a:lnTo>
                      <a:pt x="2970" y="623"/>
                    </a:lnTo>
                    <a:lnTo>
                      <a:pt x="2957" y="679"/>
                    </a:lnTo>
                    <a:lnTo>
                      <a:pt x="2941" y="736"/>
                    </a:lnTo>
                    <a:lnTo>
                      <a:pt x="2920" y="792"/>
                    </a:lnTo>
                    <a:lnTo>
                      <a:pt x="2896" y="845"/>
                    </a:lnTo>
                    <a:lnTo>
                      <a:pt x="2870" y="898"/>
                    </a:lnTo>
                    <a:lnTo>
                      <a:pt x="2839" y="947"/>
                    </a:lnTo>
                    <a:lnTo>
                      <a:pt x="2806" y="993"/>
                    </a:lnTo>
                    <a:lnTo>
                      <a:pt x="2769" y="1033"/>
                    </a:lnTo>
                    <a:lnTo>
                      <a:pt x="2729" y="1070"/>
                    </a:lnTo>
                    <a:lnTo>
                      <a:pt x="2687" y="1099"/>
                    </a:lnTo>
                    <a:lnTo>
                      <a:pt x="2642" y="1123"/>
                    </a:lnTo>
                    <a:lnTo>
                      <a:pt x="2594" y="1139"/>
                    </a:lnTo>
                    <a:lnTo>
                      <a:pt x="2544" y="1148"/>
                    </a:lnTo>
                    <a:lnTo>
                      <a:pt x="2492" y="1147"/>
                    </a:lnTo>
                    <a:lnTo>
                      <a:pt x="2438" y="1137"/>
                    </a:lnTo>
                    <a:lnTo>
                      <a:pt x="2400" y="1125"/>
                    </a:lnTo>
                    <a:lnTo>
                      <a:pt x="2365" y="1112"/>
                    </a:lnTo>
                    <a:lnTo>
                      <a:pt x="2333" y="1100"/>
                    </a:lnTo>
                    <a:lnTo>
                      <a:pt x="2304" y="1087"/>
                    </a:lnTo>
                    <a:lnTo>
                      <a:pt x="2278" y="1073"/>
                    </a:lnTo>
                    <a:lnTo>
                      <a:pt x="2255" y="1058"/>
                    </a:lnTo>
                    <a:lnTo>
                      <a:pt x="2234" y="1040"/>
                    </a:lnTo>
                    <a:lnTo>
                      <a:pt x="2215" y="1021"/>
                    </a:lnTo>
                    <a:lnTo>
                      <a:pt x="2198" y="999"/>
                    </a:lnTo>
                    <a:lnTo>
                      <a:pt x="2182" y="975"/>
                    </a:lnTo>
                    <a:lnTo>
                      <a:pt x="2169" y="947"/>
                    </a:lnTo>
                    <a:lnTo>
                      <a:pt x="2158" y="915"/>
                    </a:lnTo>
                    <a:lnTo>
                      <a:pt x="2147" y="879"/>
                    </a:lnTo>
                    <a:lnTo>
                      <a:pt x="2138" y="840"/>
                    </a:lnTo>
                    <a:lnTo>
                      <a:pt x="2130" y="797"/>
                    </a:lnTo>
                    <a:lnTo>
                      <a:pt x="2124" y="748"/>
                    </a:lnTo>
                    <a:lnTo>
                      <a:pt x="2121" y="717"/>
                    </a:lnTo>
                    <a:lnTo>
                      <a:pt x="2118" y="687"/>
                    </a:lnTo>
                    <a:lnTo>
                      <a:pt x="2118" y="659"/>
                    </a:lnTo>
                    <a:lnTo>
                      <a:pt x="2118" y="631"/>
                    </a:lnTo>
                    <a:lnTo>
                      <a:pt x="2118" y="603"/>
                    </a:lnTo>
                    <a:lnTo>
                      <a:pt x="2120" y="575"/>
                    </a:lnTo>
                    <a:lnTo>
                      <a:pt x="2121" y="548"/>
                    </a:lnTo>
                    <a:lnTo>
                      <a:pt x="2124" y="521"/>
                    </a:lnTo>
                    <a:lnTo>
                      <a:pt x="2125" y="494"/>
                    </a:lnTo>
                    <a:lnTo>
                      <a:pt x="2126" y="468"/>
                    </a:lnTo>
                    <a:lnTo>
                      <a:pt x="2127" y="442"/>
                    </a:lnTo>
                    <a:lnTo>
                      <a:pt x="2127" y="416"/>
                    </a:lnTo>
                    <a:lnTo>
                      <a:pt x="2127" y="389"/>
                    </a:lnTo>
                    <a:lnTo>
                      <a:pt x="2127" y="362"/>
                    </a:lnTo>
                    <a:lnTo>
                      <a:pt x="2125" y="336"/>
                    </a:lnTo>
                    <a:lnTo>
                      <a:pt x="2124" y="309"/>
                    </a:lnTo>
                    <a:lnTo>
                      <a:pt x="2075" y="332"/>
                    </a:lnTo>
                    <a:lnTo>
                      <a:pt x="2034" y="371"/>
                    </a:lnTo>
                    <a:lnTo>
                      <a:pt x="2000" y="422"/>
                    </a:lnTo>
                    <a:lnTo>
                      <a:pt x="1972" y="486"/>
                    </a:lnTo>
                    <a:lnTo>
                      <a:pt x="1948" y="558"/>
                    </a:lnTo>
                    <a:lnTo>
                      <a:pt x="1927" y="637"/>
                    </a:lnTo>
                    <a:lnTo>
                      <a:pt x="1910" y="722"/>
                    </a:lnTo>
                    <a:lnTo>
                      <a:pt x="1894" y="810"/>
                    </a:lnTo>
                    <a:lnTo>
                      <a:pt x="1879" y="899"/>
                    </a:lnTo>
                    <a:lnTo>
                      <a:pt x="1863" y="988"/>
                    </a:lnTo>
                    <a:lnTo>
                      <a:pt x="1846" y="1075"/>
                    </a:lnTo>
                    <a:lnTo>
                      <a:pt x="1826" y="1155"/>
                    </a:lnTo>
                    <a:lnTo>
                      <a:pt x="1804" y="1231"/>
                    </a:lnTo>
                    <a:lnTo>
                      <a:pt x="1776" y="1297"/>
                    </a:lnTo>
                    <a:lnTo>
                      <a:pt x="1744" y="1353"/>
                    </a:lnTo>
                    <a:lnTo>
                      <a:pt x="1706" y="1397"/>
                    </a:lnTo>
                    <a:lnTo>
                      <a:pt x="1682" y="1412"/>
                    </a:lnTo>
                    <a:lnTo>
                      <a:pt x="1659" y="1426"/>
                    </a:lnTo>
                    <a:lnTo>
                      <a:pt x="1635" y="1437"/>
                    </a:lnTo>
                    <a:lnTo>
                      <a:pt x="1610" y="1444"/>
                    </a:lnTo>
                    <a:lnTo>
                      <a:pt x="1586" y="1449"/>
                    </a:lnTo>
                    <a:lnTo>
                      <a:pt x="1563" y="1451"/>
                    </a:lnTo>
                    <a:lnTo>
                      <a:pt x="1538" y="1451"/>
                    </a:lnTo>
                    <a:lnTo>
                      <a:pt x="1514" y="1450"/>
                    </a:lnTo>
                    <a:lnTo>
                      <a:pt x="1491" y="1445"/>
                    </a:lnTo>
                    <a:lnTo>
                      <a:pt x="1467" y="1440"/>
                    </a:lnTo>
                    <a:lnTo>
                      <a:pt x="1445" y="1433"/>
                    </a:lnTo>
                    <a:lnTo>
                      <a:pt x="1423" y="1425"/>
                    </a:lnTo>
                    <a:lnTo>
                      <a:pt x="1400" y="1415"/>
                    </a:lnTo>
                    <a:lnTo>
                      <a:pt x="1380" y="1404"/>
                    </a:lnTo>
                    <a:lnTo>
                      <a:pt x="1359" y="1392"/>
                    </a:lnTo>
                    <a:lnTo>
                      <a:pt x="1339" y="1381"/>
                    </a:lnTo>
                    <a:lnTo>
                      <a:pt x="1311" y="1358"/>
                    </a:lnTo>
                    <a:lnTo>
                      <a:pt x="1286" y="1331"/>
                    </a:lnTo>
                    <a:lnTo>
                      <a:pt x="1267" y="1301"/>
                    </a:lnTo>
                    <a:lnTo>
                      <a:pt x="1249" y="1270"/>
                    </a:lnTo>
                    <a:lnTo>
                      <a:pt x="1233" y="1236"/>
                    </a:lnTo>
                    <a:lnTo>
                      <a:pt x="1220" y="1199"/>
                    </a:lnTo>
                    <a:lnTo>
                      <a:pt x="1207" y="1161"/>
                    </a:lnTo>
                    <a:lnTo>
                      <a:pt x="1196" y="1121"/>
                    </a:lnTo>
                    <a:lnTo>
                      <a:pt x="1186" y="1078"/>
                    </a:lnTo>
                    <a:lnTo>
                      <a:pt x="1175" y="1036"/>
                    </a:lnTo>
                    <a:lnTo>
                      <a:pt x="1165" y="992"/>
                    </a:lnTo>
                    <a:lnTo>
                      <a:pt x="1154" y="947"/>
                    </a:lnTo>
                    <a:lnTo>
                      <a:pt x="1141" y="900"/>
                    </a:lnTo>
                    <a:lnTo>
                      <a:pt x="1128" y="855"/>
                    </a:lnTo>
                    <a:lnTo>
                      <a:pt x="1111" y="809"/>
                    </a:lnTo>
                    <a:lnTo>
                      <a:pt x="1094" y="764"/>
                    </a:lnTo>
                    <a:lnTo>
                      <a:pt x="1068" y="794"/>
                    </a:lnTo>
                    <a:lnTo>
                      <a:pt x="1042" y="825"/>
                    </a:lnTo>
                    <a:lnTo>
                      <a:pt x="1015" y="856"/>
                    </a:lnTo>
                    <a:lnTo>
                      <a:pt x="990" y="887"/>
                    </a:lnTo>
                    <a:lnTo>
                      <a:pt x="966" y="917"/>
                    </a:lnTo>
                    <a:lnTo>
                      <a:pt x="941" y="948"/>
                    </a:lnTo>
                    <a:lnTo>
                      <a:pt x="916" y="976"/>
                    </a:lnTo>
                    <a:lnTo>
                      <a:pt x="894" y="1003"/>
                    </a:lnTo>
                    <a:lnTo>
                      <a:pt x="870" y="1027"/>
                    </a:lnTo>
                    <a:lnTo>
                      <a:pt x="849" y="1050"/>
                    </a:lnTo>
                    <a:lnTo>
                      <a:pt x="828" y="1070"/>
                    </a:lnTo>
                    <a:lnTo>
                      <a:pt x="810" y="1087"/>
                    </a:lnTo>
                    <a:lnTo>
                      <a:pt x="791" y="1101"/>
                    </a:lnTo>
                    <a:lnTo>
                      <a:pt x="774" y="1111"/>
                    </a:lnTo>
                    <a:lnTo>
                      <a:pt x="759" y="1118"/>
                    </a:lnTo>
                    <a:lnTo>
                      <a:pt x="745" y="1121"/>
                    </a:lnTo>
                    <a:lnTo>
                      <a:pt x="715" y="1120"/>
                    </a:lnTo>
                    <a:lnTo>
                      <a:pt x="688" y="1117"/>
                    </a:lnTo>
                    <a:lnTo>
                      <a:pt x="660" y="1114"/>
                    </a:lnTo>
                    <a:lnTo>
                      <a:pt x="634" y="1109"/>
                    </a:lnTo>
                    <a:lnTo>
                      <a:pt x="608" y="1101"/>
                    </a:lnTo>
                    <a:lnTo>
                      <a:pt x="584" y="1094"/>
                    </a:lnTo>
                    <a:lnTo>
                      <a:pt x="561" y="1084"/>
                    </a:lnTo>
                    <a:lnTo>
                      <a:pt x="537" y="1073"/>
                    </a:lnTo>
                    <a:lnTo>
                      <a:pt x="516" y="1061"/>
                    </a:lnTo>
                    <a:lnTo>
                      <a:pt x="495" y="1048"/>
                    </a:lnTo>
                    <a:lnTo>
                      <a:pt x="476" y="1033"/>
                    </a:lnTo>
                    <a:lnTo>
                      <a:pt x="457" y="1017"/>
                    </a:lnTo>
                    <a:lnTo>
                      <a:pt x="440" y="1000"/>
                    </a:lnTo>
                    <a:lnTo>
                      <a:pt x="425" y="982"/>
                    </a:lnTo>
                    <a:lnTo>
                      <a:pt x="409" y="962"/>
                    </a:lnTo>
                    <a:lnTo>
                      <a:pt x="396" y="942"/>
                    </a:lnTo>
                    <a:lnTo>
                      <a:pt x="366" y="893"/>
                    </a:lnTo>
                    <a:lnTo>
                      <a:pt x="345" y="839"/>
                    </a:lnTo>
                    <a:lnTo>
                      <a:pt x="330" y="781"/>
                    </a:lnTo>
                    <a:lnTo>
                      <a:pt x="321" y="718"/>
                    </a:lnTo>
                    <a:lnTo>
                      <a:pt x="317" y="654"/>
                    </a:lnTo>
                    <a:lnTo>
                      <a:pt x="320" y="588"/>
                    </a:lnTo>
                    <a:lnTo>
                      <a:pt x="326" y="521"/>
                    </a:lnTo>
                    <a:lnTo>
                      <a:pt x="337" y="453"/>
                    </a:lnTo>
                    <a:lnTo>
                      <a:pt x="351" y="386"/>
                    </a:lnTo>
                    <a:lnTo>
                      <a:pt x="367" y="320"/>
                    </a:lnTo>
                    <a:lnTo>
                      <a:pt x="387" y="255"/>
                    </a:lnTo>
                    <a:lnTo>
                      <a:pt x="408" y="195"/>
                    </a:lnTo>
                    <a:lnTo>
                      <a:pt x="431" y="138"/>
                    </a:lnTo>
                    <a:lnTo>
                      <a:pt x="455" y="86"/>
                    </a:lnTo>
                    <a:lnTo>
                      <a:pt x="478" y="39"/>
                    </a:lnTo>
                    <a:lnTo>
                      <a:pt x="502" y="0"/>
                    </a:lnTo>
                    <a:lnTo>
                      <a:pt x="434" y="38"/>
                    </a:lnTo>
                    <a:lnTo>
                      <a:pt x="370" y="82"/>
                    </a:lnTo>
                    <a:lnTo>
                      <a:pt x="308" y="129"/>
                    </a:lnTo>
                    <a:lnTo>
                      <a:pt x="252" y="179"/>
                    </a:lnTo>
                    <a:lnTo>
                      <a:pt x="199" y="233"/>
                    </a:lnTo>
                    <a:lnTo>
                      <a:pt x="151" y="288"/>
                    </a:lnTo>
                    <a:lnTo>
                      <a:pt x="109" y="345"/>
                    </a:lnTo>
                    <a:lnTo>
                      <a:pt x="74" y="404"/>
                    </a:lnTo>
                    <a:lnTo>
                      <a:pt x="43" y="462"/>
                    </a:lnTo>
                    <a:lnTo>
                      <a:pt x="21" y="522"/>
                    </a:lnTo>
                    <a:lnTo>
                      <a:pt x="7" y="579"/>
                    </a:lnTo>
                    <a:lnTo>
                      <a:pt x="0" y="637"/>
                    </a:lnTo>
                    <a:lnTo>
                      <a:pt x="1" y="693"/>
                    </a:lnTo>
                    <a:lnTo>
                      <a:pt x="12" y="747"/>
                    </a:lnTo>
                    <a:lnTo>
                      <a:pt x="33" y="798"/>
                    </a:lnTo>
                    <a:lnTo>
                      <a:pt x="64" y="845"/>
                    </a:lnTo>
                    <a:lnTo>
                      <a:pt x="105" y="892"/>
                    </a:lnTo>
                    <a:lnTo>
                      <a:pt x="163" y="948"/>
                    </a:lnTo>
                    <a:lnTo>
                      <a:pt x="236" y="1010"/>
                    </a:lnTo>
                    <a:lnTo>
                      <a:pt x="322" y="1079"/>
                    </a:lnTo>
                    <a:lnTo>
                      <a:pt x="422" y="1154"/>
                    </a:lnTo>
                    <a:lnTo>
                      <a:pt x="533" y="1233"/>
                    </a:lnTo>
                    <a:lnTo>
                      <a:pt x="655" y="1315"/>
                    </a:lnTo>
                    <a:lnTo>
                      <a:pt x="786" y="1399"/>
                    </a:lnTo>
                    <a:lnTo>
                      <a:pt x="925" y="1483"/>
                    </a:lnTo>
                    <a:lnTo>
                      <a:pt x="1070" y="1569"/>
                    </a:lnTo>
                    <a:lnTo>
                      <a:pt x="1221" y="1651"/>
                    </a:lnTo>
                    <a:lnTo>
                      <a:pt x="1377" y="1733"/>
                    </a:lnTo>
                    <a:lnTo>
                      <a:pt x="1535" y="1811"/>
                    </a:lnTo>
                    <a:lnTo>
                      <a:pt x="1697" y="1884"/>
                    </a:lnTo>
                    <a:lnTo>
                      <a:pt x="1858" y="1953"/>
                    </a:lnTo>
                    <a:lnTo>
                      <a:pt x="2019" y="2015"/>
                    </a:lnTo>
                    <a:lnTo>
                      <a:pt x="2012" y="1964"/>
                    </a:lnTo>
                    <a:lnTo>
                      <a:pt x="2014" y="1908"/>
                    </a:lnTo>
                    <a:lnTo>
                      <a:pt x="2023" y="1849"/>
                    </a:lnTo>
                    <a:lnTo>
                      <a:pt x="2037" y="1788"/>
                    </a:lnTo>
                    <a:lnTo>
                      <a:pt x="2058" y="1726"/>
                    </a:lnTo>
                    <a:lnTo>
                      <a:pt x="2083" y="1665"/>
                    </a:lnTo>
                    <a:lnTo>
                      <a:pt x="2112" y="1604"/>
                    </a:lnTo>
                    <a:lnTo>
                      <a:pt x="2144" y="1545"/>
                    </a:lnTo>
                    <a:lnTo>
                      <a:pt x="2181" y="1489"/>
                    </a:lnTo>
                    <a:lnTo>
                      <a:pt x="2218" y="1438"/>
                    </a:lnTo>
                    <a:lnTo>
                      <a:pt x="2258" y="1393"/>
                    </a:lnTo>
                    <a:lnTo>
                      <a:pt x="2298" y="1354"/>
                    </a:lnTo>
                    <a:lnTo>
                      <a:pt x="2338" y="1322"/>
                    </a:lnTo>
                    <a:lnTo>
                      <a:pt x="2379" y="1299"/>
                    </a:lnTo>
                    <a:lnTo>
                      <a:pt x="2417" y="1286"/>
                    </a:lnTo>
                    <a:lnTo>
                      <a:pt x="2455" y="1283"/>
                    </a:lnTo>
                    <a:lnTo>
                      <a:pt x="2485" y="1287"/>
                    </a:lnTo>
                    <a:lnTo>
                      <a:pt x="2511" y="1294"/>
                    </a:lnTo>
                    <a:lnTo>
                      <a:pt x="2535" y="1303"/>
                    </a:lnTo>
                    <a:lnTo>
                      <a:pt x="2555" y="1314"/>
                    </a:lnTo>
                    <a:lnTo>
                      <a:pt x="2572" y="1325"/>
                    </a:lnTo>
                    <a:lnTo>
                      <a:pt x="2587" y="1338"/>
                    </a:lnTo>
                    <a:lnTo>
                      <a:pt x="2600" y="1351"/>
                    </a:lnTo>
                    <a:lnTo>
                      <a:pt x="2613" y="1366"/>
                    </a:lnTo>
                    <a:lnTo>
                      <a:pt x="2625" y="1381"/>
                    </a:lnTo>
                    <a:lnTo>
                      <a:pt x="2637" y="1395"/>
                    </a:lnTo>
                    <a:lnTo>
                      <a:pt x="2650" y="1409"/>
                    </a:lnTo>
                    <a:lnTo>
                      <a:pt x="2663" y="1422"/>
                    </a:lnTo>
                    <a:lnTo>
                      <a:pt x="2678" y="1434"/>
                    </a:lnTo>
                    <a:lnTo>
                      <a:pt x="2693" y="1445"/>
                    </a:lnTo>
                    <a:lnTo>
                      <a:pt x="2712" y="1455"/>
                    </a:lnTo>
                    <a:lnTo>
                      <a:pt x="2734" y="1462"/>
                    </a:lnTo>
                    <a:lnTo>
                      <a:pt x="2763" y="1467"/>
                    </a:lnTo>
                    <a:lnTo>
                      <a:pt x="2790" y="1472"/>
                    </a:lnTo>
                    <a:lnTo>
                      <a:pt x="2819" y="1475"/>
                    </a:lnTo>
                    <a:lnTo>
                      <a:pt x="2845" y="1477"/>
                    </a:lnTo>
                    <a:lnTo>
                      <a:pt x="2873" y="1478"/>
                    </a:lnTo>
                    <a:lnTo>
                      <a:pt x="2899" y="1478"/>
                    </a:lnTo>
                    <a:lnTo>
                      <a:pt x="2924" y="1477"/>
                    </a:lnTo>
                    <a:lnTo>
                      <a:pt x="2950" y="1475"/>
                    </a:lnTo>
                    <a:lnTo>
                      <a:pt x="2975" y="1471"/>
                    </a:lnTo>
                    <a:lnTo>
                      <a:pt x="3001" y="1466"/>
                    </a:lnTo>
                    <a:lnTo>
                      <a:pt x="3026" y="1460"/>
                    </a:lnTo>
                    <a:lnTo>
                      <a:pt x="3051" y="1453"/>
                    </a:lnTo>
                    <a:lnTo>
                      <a:pt x="3076" y="1445"/>
                    </a:lnTo>
                    <a:lnTo>
                      <a:pt x="3102" y="1436"/>
                    </a:lnTo>
                    <a:lnTo>
                      <a:pt x="3128" y="1425"/>
                    </a:lnTo>
                    <a:lnTo>
                      <a:pt x="3154" y="1414"/>
                    </a:lnTo>
                    <a:lnTo>
                      <a:pt x="3191" y="1394"/>
                    </a:lnTo>
                    <a:lnTo>
                      <a:pt x="3228" y="1375"/>
                    </a:lnTo>
                    <a:lnTo>
                      <a:pt x="3261" y="1354"/>
                    </a:lnTo>
                    <a:lnTo>
                      <a:pt x="3291" y="1333"/>
                    </a:lnTo>
                    <a:lnTo>
                      <a:pt x="3319" y="1310"/>
                    </a:lnTo>
                    <a:lnTo>
                      <a:pt x="3347" y="1287"/>
                    </a:lnTo>
                    <a:lnTo>
                      <a:pt x="3371" y="1261"/>
                    </a:lnTo>
                    <a:lnTo>
                      <a:pt x="3393" y="1234"/>
                    </a:lnTo>
                    <a:lnTo>
                      <a:pt x="3414" y="1206"/>
                    </a:lnTo>
                    <a:lnTo>
                      <a:pt x="3432" y="1177"/>
                    </a:lnTo>
                    <a:lnTo>
                      <a:pt x="3448" y="1145"/>
                    </a:lnTo>
                    <a:lnTo>
                      <a:pt x="3462" y="1111"/>
                    </a:lnTo>
                    <a:lnTo>
                      <a:pt x="3475" y="1077"/>
                    </a:lnTo>
                    <a:lnTo>
                      <a:pt x="3486" y="1039"/>
                    </a:lnTo>
                    <a:lnTo>
                      <a:pt x="3495" y="1000"/>
                    </a:lnTo>
                    <a:lnTo>
                      <a:pt x="3503" y="959"/>
                    </a:ln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0"/>
                <a:endParaRPr lang="en-US" altLang="fa-IR" sz="1800">
                  <a:latin typeface="Garamond" panose="02020404030301010803" pitchFamily="18" charset="0"/>
                </a:endParaRPr>
              </a:p>
            </p:txBody>
          </p:sp>
          <p:sp>
            <p:nvSpPr>
              <p:cNvPr id="751623" name="Freeform 7"/>
              <p:cNvSpPr>
                <a:spLocks/>
              </p:cNvSpPr>
              <p:nvPr/>
            </p:nvSpPr>
            <p:spPr bwMode="auto">
              <a:xfrm>
                <a:off x="2847" y="1210"/>
                <a:ext cx="261" cy="442"/>
              </a:xfrm>
              <a:custGeom>
                <a:avLst/>
                <a:gdLst>
                  <a:gd name="T0" fmla="*/ 794 w 1047"/>
                  <a:gd name="T1" fmla="*/ 660 h 1771"/>
                  <a:gd name="T2" fmla="*/ 647 w 1047"/>
                  <a:gd name="T3" fmla="*/ 556 h 1771"/>
                  <a:gd name="T4" fmla="*/ 509 w 1047"/>
                  <a:gd name="T5" fmla="*/ 458 h 1771"/>
                  <a:gd name="T6" fmla="*/ 382 w 1047"/>
                  <a:gd name="T7" fmla="*/ 366 h 1771"/>
                  <a:gd name="T8" fmla="*/ 270 w 1047"/>
                  <a:gd name="T9" fmla="*/ 277 h 1771"/>
                  <a:gd name="T10" fmla="*/ 172 w 1047"/>
                  <a:gd name="T11" fmla="*/ 193 h 1771"/>
                  <a:gd name="T12" fmla="*/ 90 w 1047"/>
                  <a:gd name="T13" fmla="*/ 113 h 1771"/>
                  <a:gd name="T14" fmla="*/ 25 w 1047"/>
                  <a:gd name="T15" fmla="*/ 37 h 1771"/>
                  <a:gd name="T16" fmla="*/ 9 w 1047"/>
                  <a:gd name="T17" fmla="*/ 60 h 1771"/>
                  <a:gd name="T18" fmla="*/ 29 w 1047"/>
                  <a:gd name="T19" fmla="*/ 180 h 1771"/>
                  <a:gd name="T20" fmla="*/ 48 w 1047"/>
                  <a:gd name="T21" fmla="*/ 299 h 1771"/>
                  <a:gd name="T22" fmla="*/ 67 w 1047"/>
                  <a:gd name="T23" fmla="*/ 416 h 1771"/>
                  <a:gd name="T24" fmla="*/ 85 w 1047"/>
                  <a:gd name="T25" fmla="*/ 530 h 1771"/>
                  <a:gd name="T26" fmla="*/ 102 w 1047"/>
                  <a:gd name="T27" fmla="*/ 641 h 1771"/>
                  <a:gd name="T28" fmla="*/ 118 w 1047"/>
                  <a:gd name="T29" fmla="*/ 751 h 1771"/>
                  <a:gd name="T30" fmla="*/ 132 w 1047"/>
                  <a:gd name="T31" fmla="*/ 859 h 1771"/>
                  <a:gd name="T32" fmla="*/ 206 w 1047"/>
                  <a:gd name="T33" fmla="*/ 962 h 1771"/>
                  <a:gd name="T34" fmla="*/ 337 w 1047"/>
                  <a:gd name="T35" fmla="*/ 1067 h 1771"/>
                  <a:gd name="T36" fmla="*/ 465 w 1047"/>
                  <a:gd name="T37" fmla="*/ 1173 h 1771"/>
                  <a:gd name="T38" fmla="*/ 591 w 1047"/>
                  <a:gd name="T39" fmla="*/ 1280 h 1771"/>
                  <a:gd name="T40" fmla="*/ 710 w 1047"/>
                  <a:gd name="T41" fmla="*/ 1388 h 1771"/>
                  <a:gd name="T42" fmla="*/ 821 w 1047"/>
                  <a:gd name="T43" fmla="*/ 1496 h 1771"/>
                  <a:gd name="T44" fmla="*/ 921 w 1047"/>
                  <a:gd name="T45" fmla="*/ 1606 h 1771"/>
                  <a:gd name="T46" fmla="*/ 1009 w 1047"/>
                  <a:gd name="T47" fmla="*/ 1716 h 1771"/>
                  <a:gd name="T48" fmla="*/ 1036 w 1047"/>
                  <a:gd name="T49" fmla="*/ 1706 h 1771"/>
                  <a:gd name="T50" fmla="*/ 1016 w 1047"/>
                  <a:gd name="T51" fmla="*/ 1577 h 1771"/>
                  <a:gd name="T52" fmla="*/ 997 w 1047"/>
                  <a:gd name="T53" fmla="*/ 1446 h 1771"/>
                  <a:gd name="T54" fmla="*/ 976 w 1047"/>
                  <a:gd name="T55" fmla="*/ 1315 h 1771"/>
                  <a:gd name="T56" fmla="*/ 955 w 1047"/>
                  <a:gd name="T57" fmla="*/ 1183 h 1771"/>
                  <a:gd name="T58" fmla="*/ 933 w 1047"/>
                  <a:gd name="T59" fmla="*/ 1049 h 1771"/>
                  <a:gd name="T60" fmla="*/ 909 w 1047"/>
                  <a:gd name="T61" fmla="*/ 916 h 1771"/>
                  <a:gd name="T62" fmla="*/ 884 w 1047"/>
                  <a:gd name="T63" fmla="*/ 782 h 177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47"/>
                  <a:gd name="T97" fmla="*/ 0 h 1771"/>
                  <a:gd name="T98" fmla="*/ 1047 w 1047"/>
                  <a:gd name="T99" fmla="*/ 1771 h 177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47" h="1771">
                    <a:moveTo>
                      <a:pt x="872" y="715"/>
                    </a:moveTo>
                    <a:lnTo>
                      <a:pt x="794" y="660"/>
                    </a:lnTo>
                    <a:lnTo>
                      <a:pt x="719" y="607"/>
                    </a:lnTo>
                    <a:lnTo>
                      <a:pt x="647" y="556"/>
                    </a:lnTo>
                    <a:lnTo>
                      <a:pt x="576" y="507"/>
                    </a:lnTo>
                    <a:lnTo>
                      <a:pt x="509" y="458"/>
                    </a:lnTo>
                    <a:lnTo>
                      <a:pt x="444" y="411"/>
                    </a:lnTo>
                    <a:lnTo>
                      <a:pt x="382" y="366"/>
                    </a:lnTo>
                    <a:lnTo>
                      <a:pt x="325" y="321"/>
                    </a:lnTo>
                    <a:lnTo>
                      <a:pt x="270" y="277"/>
                    </a:lnTo>
                    <a:lnTo>
                      <a:pt x="219" y="234"/>
                    </a:lnTo>
                    <a:lnTo>
                      <a:pt x="172" y="193"/>
                    </a:lnTo>
                    <a:lnTo>
                      <a:pt x="128" y="152"/>
                    </a:lnTo>
                    <a:lnTo>
                      <a:pt x="90" y="113"/>
                    </a:lnTo>
                    <a:lnTo>
                      <a:pt x="55" y="74"/>
                    </a:lnTo>
                    <a:lnTo>
                      <a:pt x="25" y="37"/>
                    </a:lnTo>
                    <a:lnTo>
                      <a:pt x="0" y="0"/>
                    </a:lnTo>
                    <a:lnTo>
                      <a:pt x="9" y="60"/>
                    </a:lnTo>
                    <a:lnTo>
                      <a:pt x="20" y="121"/>
                    </a:lnTo>
                    <a:lnTo>
                      <a:pt x="29" y="180"/>
                    </a:lnTo>
                    <a:lnTo>
                      <a:pt x="38" y="240"/>
                    </a:lnTo>
                    <a:lnTo>
                      <a:pt x="48" y="299"/>
                    </a:lnTo>
                    <a:lnTo>
                      <a:pt x="58" y="357"/>
                    </a:lnTo>
                    <a:lnTo>
                      <a:pt x="67" y="416"/>
                    </a:lnTo>
                    <a:lnTo>
                      <a:pt x="76" y="473"/>
                    </a:lnTo>
                    <a:lnTo>
                      <a:pt x="85" y="530"/>
                    </a:lnTo>
                    <a:lnTo>
                      <a:pt x="94" y="587"/>
                    </a:lnTo>
                    <a:lnTo>
                      <a:pt x="102" y="641"/>
                    </a:lnTo>
                    <a:lnTo>
                      <a:pt x="110" y="698"/>
                    </a:lnTo>
                    <a:lnTo>
                      <a:pt x="118" y="751"/>
                    </a:lnTo>
                    <a:lnTo>
                      <a:pt x="126" y="805"/>
                    </a:lnTo>
                    <a:lnTo>
                      <a:pt x="132" y="859"/>
                    </a:lnTo>
                    <a:lnTo>
                      <a:pt x="140" y="911"/>
                    </a:lnTo>
                    <a:lnTo>
                      <a:pt x="206" y="962"/>
                    </a:lnTo>
                    <a:lnTo>
                      <a:pt x="271" y="1015"/>
                    </a:lnTo>
                    <a:lnTo>
                      <a:pt x="337" y="1067"/>
                    </a:lnTo>
                    <a:lnTo>
                      <a:pt x="401" y="1119"/>
                    </a:lnTo>
                    <a:lnTo>
                      <a:pt x="465" y="1173"/>
                    </a:lnTo>
                    <a:lnTo>
                      <a:pt x="529" y="1227"/>
                    </a:lnTo>
                    <a:lnTo>
                      <a:pt x="591" y="1280"/>
                    </a:lnTo>
                    <a:lnTo>
                      <a:pt x="652" y="1334"/>
                    </a:lnTo>
                    <a:lnTo>
                      <a:pt x="710" y="1388"/>
                    </a:lnTo>
                    <a:lnTo>
                      <a:pt x="768" y="1443"/>
                    </a:lnTo>
                    <a:lnTo>
                      <a:pt x="821" y="1496"/>
                    </a:lnTo>
                    <a:lnTo>
                      <a:pt x="872" y="1551"/>
                    </a:lnTo>
                    <a:lnTo>
                      <a:pt x="921" y="1606"/>
                    </a:lnTo>
                    <a:lnTo>
                      <a:pt x="967" y="1661"/>
                    </a:lnTo>
                    <a:lnTo>
                      <a:pt x="1009" y="1716"/>
                    </a:lnTo>
                    <a:lnTo>
                      <a:pt x="1047" y="1771"/>
                    </a:lnTo>
                    <a:lnTo>
                      <a:pt x="1036" y="1706"/>
                    </a:lnTo>
                    <a:lnTo>
                      <a:pt x="1027" y="1641"/>
                    </a:lnTo>
                    <a:lnTo>
                      <a:pt x="1016" y="1577"/>
                    </a:lnTo>
                    <a:lnTo>
                      <a:pt x="1007" y="1512"/>
                    </a:lnTo>
                    <a:lnTo>
                      <a:pt x="997" y="1446"/>
                    </a:lnTo>
                    <a:lnTo>
                      <a:pt x="986" y="1380"/>
                    </a:lnTo>
                    <a:lnTo>
                      <a:pt x="976" y="1315"/>
                    </a:lnTo>
                    <a:lnTo>
                      <a:pt x="965" y="1249"/>
                    </a:lnTo>
                    <a:lnTo>
                      <a:pt x="955" y="1183"/>
                    </a:lnTo>
                    <a:lnTo>
                      <a:pt x="944" y="1116"/>
                    </a:lnTo>
                    <a:lnTo>
                      <a:pt x="933" y="1049"/>
                    </a:lnTo>
                    <a:lnTo>
                      <a:pt x="921" y="983"/>
                    </a:lnTo>
                    <a:lnTo>
                      <a:pt x="909" y="916"/>
                    </a:lnTo>
                    <a:lnTo>
                      <a:pt x="897" y="849"/>
                    </a:lnTo>
                    <a:lnTo>
                      <a:pt x="884" y="782"/>
                    </a:lnTo>
                    <a:lnTo>
                      <a:pt x="872" y="715"/>
                    </a:ln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0"/>
                <a:endParaRPr lang="en-US" altLang="fa-IR" sz="1800">
                  <a:latin typeface="Garamond" panose="02020404030301010803" pitchFamily="18" charset="0"/>
                </a:endParaRPr>
              </a:p>
            </p:txBody>
          </p:sp>
          <p:sp>
            <p:nvSpPr>
              <p:cNvPr id="751624" name="Freeform 8"/>
              <p:cNvSpPr>
                <a:spLocks/>
              </p:cNvSpPr>
              <p:nvPr/>
            </p:nvSpPr>
            <p:spPr bwMode="auto">
              <a:xfrm>
                <a:off x="2898" y="909"/>
                <a:ext cx="145" cy="325"/>
              </a:xfrm>
              <a:custGeom>
                <a:avLst/>
                <a:gdLst>
                  <a:gd name="T0" fmla="*/ 368 w 578"/>
                  <a:gd name="T1" fmla="*/ 0 h 1301"/>
                  <a:gd name="T2" fmla="*/ 334 w 578"/>
                  <a:gd name="T3" fmla="*/ 52 h 1301"/>
                  <a:gd name="T4" fmla="*/ 297 w 578"/>
                  <a:gd name="T5" fmla="*/ 106 h 1301"/>
                  <a:gd name="T6" fmla="*/ 261 w 578"/>
                  <a:gd name="T7" fmla="*/ 162 h 1301"/>
                  <a:gd name="T8" fmla="*/ 223 w 578"/>
                  <a:gd name="T9" fmla="*/ 218 h 1301"/>
                  <a:gd name="T10" fmla="*/ 186 w 578"/>
                  <a:gd name="T11" fmla="*/ 275 h 1301"/>
                  <a:gd name="T12" fmla="*/ 149 w 578"/>
                  <a:gd name="T13" fmla="*/ 334 h 1301"/>
                  <a:gd name="T14" fmla="*/ 115 w 578"/>
                  <a:gd name="T15" fmla="*/ 391 h 1301"/>
                  <a:gd name="T16" fmla="*/ 85 w 578"/>
                  <a:gd name="T17" fmla="*/ 448 h 1301"/>
                  <a:gd name="T18" fmla="*/ 58 w 578"/>
                  <a:gd name="T19" fmla="*/ 506 h 1301"/>
                  <a:gd name="T20" fmla="*/ 34 w 578"/>
                  <a:gd name="T21" fmla="*/ 560 h 1301"/>
                  <a:gd name="T22" fmla="*/ 17 w 578"/>
                  <a:gd name="T23" fmla="*/ 615 h 1301"/>
                  <a:gd name="T24" fmla="*/ 5 w 578"/>
                  <a:gd name="T25" fmla="*/ 669 h 1301"/>
                  <a:gd name="T26" fmla="*/ 0 w 578"/>
                  <a:gd name="T27" fmla="*/ 720 h 1301"/>
                  <a:gd name="T28" fmla="*/ 4 w 578"/>
                  <a:gd name="T29" fmla="*/ 770 h 1301"/>
                  <a:gd name="T30" fmla="*/ 16 w 578"/>
                  <a:gd name="T31" fmla="*/ 817 h 1301"/>
                  <a:gd name="T32" fmla="*/ 37 w 578"/>
                  <a:gd name="T33" fmla="*/ 862 h 1301"/>
                  <a:gd name="T34" fmla="*/ 48 w 578"/>
                  <a:gd name="T35" fmla="*/ 882 h 1301"/>
                  <a:gd name="T36" fmla="*/ 63 w 578"/>
                  <a:gd name="T37" fmla="*/ 904 h 1301"/>
                  <a:gd name="T38" fmla="*/ 82 w 578"/>
                  <a:gd name="T39" fmla="*/ 926 h 1301"/>
                  <a:gd name="T40" fmla="*/ 105 w 578"/>
                  <a:gd name="T41" fmla="*/ 950 h 1301"/>
                  <a:gd name="T42" fmla="*/ 130 w 578"/>
                  <a:gd name="T43" fmla="*/ 974 h 1301"/>
                  <a:gd name="T44" fmla="*/ 157 w 578"/>
                  <a:gd name="T45" fmla="*/ 998 h 1301"/>
                  <a:gd name="T46" fmla="*/ 189 w 578"/>
                  <a:gd name="T47" fmla="*/ 1024 h 1301"/>
                  <a:gd name="T48" fmla="*/ 223 w 578"/>
                  <a:gd name="T49" fmla="*/ 1050 h 1301"/>
                  <a:gd name="T50" fmla="*/ 259 w 578"/>
                  <a:gd name="T51" fmla="*/ 1076 h 1301"/>
                  <a:gd name="T52" fmla="*/ 297 w 578"/>
                  <a:gd name="T53" fmla="*/ 1104 h 1301"/>
                  <a:gd name="T54" fmla="*/ 339 w 578"/>
                  <a:gd name="T55" fmla="*/ 1134 h 1301"/>
                  <a:gd name="T56" fmla="*/ 382 w 578"/>
                  <a:gd name="T57" fmla="*/ 1164 h 1301"/>
                  <a:gd name="T58" fmla="*/ 428 w 578"/>
                  <a:gd name="T59" fmla="*/ 1196 h 1301"/>
                  <a:gd name="T60" fmla="*/ 477 w 578"/>
                  <a:gd name="T61" fmla="*/ 1230 h 1301"/>
                  <a:gd name="T62" fmla="*/ 525 w 578"/>
                  <a:gd name="T63" fmla="*/ 1264 h 1301"/>
                  <a:gd name="T64" fmla="*/ 578 w 578"/>
                  <a:gd name="T65" fmla="*/ 1301 h 1301"/>
                  <a:gd name="T66" fmla="*/ 564 w 578"/>
                  <a:gd name="T67" fmla="*/ 1218 h 1301"/>
                  <a:gd name="T68" fmla="*/ 551 w 578"/>
                  <a:gd name="T69" fmla="*/ 1136 h 1301"/>
                  <a:gd name="T70" fmla="*/ 538 w 578"/>
                  <a:gd name="T71" fmla="*/ 1053 h 1301"/>
                  <a:gd name="T72" fmla="*/ 525 w 578"/>
                  <a:gd name="T73" fmla="*/ 971 h 1301"/>
                  <a:gd name="T74" fmla="*/ 512 w 578"/>
                  <a:gd name="T75" fmla="*/ 889 h 1301"/>
                  <a:gd name="T76" fmla="*/ 499 w 578"/>
                  <a:gd name="T77" fmla="*/ 807 h 1301"/>
                  <a:gd name="T78" fmla="*/ 486 w 578"/>
                  <a:gd name="T79" fmla="*/ 725 h 1301"/>
                  <a:gd name="T80" fmla="*/ 473 w 578"/>
                  <a:gd name="T81" fmla="*/ 643 h 1301"/>
                  <a:gd name="T82" fmla="*/ 460 w 578"/>
                  <a:gd name="T83" fmla="*/ 562 h 1301"/>
                  <a:gd name="T84" fmla="*/ 447 w 578"/>
                  <a:gd name="T85" fmla="*/ 481 h 1301"/>
                  <a:gd name="T86" fmla="*/ 433 w 578"/>
                  <a:gd name="T87" fmla="*/ 400 h 1301"/>
                  <a:gd name="T88" fmla="*/ 420 w 578"/>
                  <a:gd name="T89" fmla="*/ 319 h 1301"/>
                  <a:gd name="T90" fmla="*/ 407 w 578"/>
                  <a:gd name="T91" fmla="*/ 239 h 1301"/>
                  <a:gd name="T92" fmla="*/ 394 w 578"/>
                  <a:gd name="T93" fmla="*/ 158 h 1301"/>
                  <a:gd name="T94" fmla="*/ 381 w 578"/>
                  <a:gd name="T95" fmla="*/ 79 h 1301"/>
                  <a:gd name="T96" fmla="*/ 368 w 578"/>
                  <a:gd name="T97" fmla="*/ 0 h 130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78"/>
                  <a:gd name="T148" fmla="*/ 0 h 1301"/>
                  <a:gd name="T149" fmla="*/ 578 w 578"/>
                  <a:gd name="T150" fmla="*/ 1301 h 1301"/>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78" h="1301">
                    <a:moveTo>
                      <a:pt x="368" y="0"/>
                    </a:moveTo>
                    <a:lnTo>
                      <a:pt x="334" y="52"/>
                    </a:lnTo>
                    <a:lnTo>
                      <a:pt x="297" y="106"/>
                    </a:lnTo>
                    <a:lnTo>
                      <a:pt x="261" y="162"/>
                    </a:lnTo>
                    <a:lnTo>
                      <a:pt x="223" y="218"/>
                    </a:lnTo>
                    <a:lnTo>
                      <a:pt x="186" y="275"/>
                    </a:lnTo>
                    <a:lnTo>
                      <a:pt x="149" y="334"/>
                    </a:lnTo>
                    <a:lnTo>
                      <a:pt x="115" y="391"/>
                    </a:lnTo>
                    <a:lnTo>
                      <a:pt x="85" y="448"/>
                    </a:lnTo>
                    <a:lnTo>
                      <a:pt x="58" y="506"/>
                    </a:lnTo>
                    <a:lnTo>
                      <a:pt x="34" y="560"/>
                    </a:lnTo>
                    <a:lnTo>
                      <a:pt x="17" y="615"/>
                    </a:lnTo>
                    <a:lnTo>
                      <a:pt x="5" y="669"/>
                    </a:lnTo>
                    <a:lnTo>
                      <a:pt x="0" y="720"/>
                    </a:lnTo>
                    <a:lnTo>
                      <a:pt x="4" y="770"/>
                    </a:lnTo>
                    <a:lnTo>
                      <a:pt x="16" y="817"/>
                    </a:lnTo>
                    <a:lnTo>
                      <a:pt x="37" y="862"/>
                    </a:lnTo>
                    <a:lnTo>
                      <a:pt x="48" y="882"/>
                    </a:lnTo>
                    <a:lnTo>
                      <a:pt x="63" y="904"/>
                    </a:lnTo>
                    <a:lnTo>
                      <a:pt x="82" y="926"/>
                    </a:lnTo>
                    <a:lnTo>
                      <a:pt x="105" y="950"/>
                    </a:lnTo>
                    <a:lnTo>
                      <a:pt x="130" y="974"/>
                    </a:lnTo>
                    <a:lnTo>
                      <a:pt x="157" y="998"/>
                    </a:lnTo>
                    <a:lnTo>
                      <a:pt x="189" y="1024"/>
                    </a:lnTo>
                    <a:lnTo>
                      <a:pt x="223" y="1050"/>
                    </a:lnTo>
                    <a:lnTo>
                      <a:pt x="259" y="1076"/>
                    </a:lnTo>
                    <a:lnTo>
                      <a:pt x="297" y="1104"/>
                    </a:lnTo>
                    <a:lnTo>
                      <a:pt x="339" y="1134"/>
                    </a:lnTo>
                    <a:lnTo>
                      <a:pt x="382" y="1164"/>
                    </a:lnTo>
                    <a:lnTo>
                      <a:pt x="428" y="1196"/>
                    </a:lnTo>
                    <a:lnTo>
                      <a:pt x="477" y="1230"/>
                    </a:lnTo>
                    <a:lnTo>
                      <a:pt x="525" y="1264"/>
                    </a:lnTo>
                    <a:lnTo>
                      <a:pt x="578" y="1301"/>
                    </a:lnTo>
                    <a:lnTo>
                      <a:pt x="564" y="1218"/>
                    </a:lnTo>
                    <a:lnTo>
                      <a:pt x="551" y="1136"/>
                    </a:lnTo>
                    <a:lnTo>
                      <a:pt x="538" y="1053"/>
                    </a:lnTo>
                    <a:lnTo>
                      <a:pt x="525" y="971"/>
                    </a:lnTo>
                    <a:lnTo>
                      <a:pt x="512" y="889"/>
                    </a:lnTo>
                    <a:lnTo>
                      <a:pt x="499" y="807"/>
                    </a:lnTo>
                    <a:lnTo>
                      <a:pt x="486" y="725"/>
                    </a:lnTo>
                    <a:lnTo>
                      <a:pt x="473" y="643"/>
                    </a:lnTo>
                    <a:lnTo>
                      <a:pt x="460" y="562"/>
                    </a:lnTo>
                    <a:lnTo>
                      <a:pt x="447" y="481"/>
                    </a:lnTo>
                    <a:lnTo>
                      <a:pt x="433" y="400"/>
                    </a:lnTo>
                    <a:lnTo>
                      <a:pt x="420" y="319"/>
                    </a:lnTo>
                    <a:lnTo>
                      <a:pt x="407" y="239"/>
                    </a:lnTo>
                    <a:lnTo>
                      <a:pt x="394" y="158"/>
                    </a:lnTo>
                    <a:lnTo>
                      <a:pt x="381" y="79"/>
                    </a:lnTo>
                    <a:lnTo>
                      <a:pt x="368" y="0"/>
                    </a:ln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0"/>
                <a:endParaRPr lang="en-US" altLang="fa-IR" sz="1800">
                  <a:latin typeface="Garamond" panose="02020404030301010803" pitchFamily="18" charset="0"/>
                </a:endParaRPr>
              </a:p>
            </p:txBody>
          </p:sp>
          <p:sp>
            <p:nvSpPr>
              <p:cNvPr id="751625" name="Freeform 9"/>
              <p:cNvSpPr>
                <a:spLocks/>
              </p:cNvSpPr>
              <p:nvPr/>
            </p:nvSpPr>
            <p:spPr bwMode="auto">
              <a:xfrm>
                <a:off x="3126" y="1425"/>
                <a:ext cx="637" cy="877"/>
              </a:xfrm>
              <a:custGeom>
                <a:avLst/>
                <a:gdLst>
                  <a:gd name="T0" fmla="*/ 2354 w 2547"/>
                  <a:gd name="T1" fmla="*/ 3435 h 3510"/>
                  <a:gd name="T2" fmla="*/ 2416 w 2547"/>
                  <a:gd name="T3" fmla="*/ 3288 h 3510"/>
                  <a:gd name="T4" fmla="*/ 2464 w 2547"/>
                  <a:gd name="T5" fmla="*/ 3143 h 3510"/>
                  <a:gd name="T6" fmla="*/ 2502 w 2547"/>
                  <a:gd name="T7" fmla="*/ 3001 h 3510"/>
                  <a:gd name="T8" fmla="*/ 2528 w 2547"/>
                  <a:gd name="T9" fmla="*/ 2869 h 3510"/>
                  <a:gd name="T10" fmla="*/ 2543 w 2547"/>
                  <a:gd name="T11" fmla="*/ 2749 h 3510"/>
                  <a:gd name="T12" fmla="*/ 2547 w 2547"/>
                  <a:gd name="T13" fmla="*/ 2643 h 3510"/>
                  <a:gd name="T14" fmla="*/ 2539 w 2547"/>
                  <a:gd name="T15" fmla="*/ 2555 h 3510"/>
                  <a:gd name="T16" fmla="*/ 2467 w 2547"/>
                  <a:gd name="T17" fmla="*/ 2323 h 3510"/>
                  <a:gd name="T18" fmla="*/ 2277 w 2547"/>
                  <a:gd name="T19" fmla="*/ 1949 h 3510"/>
                  <a:gd name="T20" fmla="*/ 2016 w 2547"/>
                  <a:gd name="T21" fmla="*/ 1595 h 3510"/>
                  <a:gd name="T22" fmla="*/ 1699 w 2547"/>
                  <a:gd name="T23" fmla="*/ 1261 h 3510"/>
                  <a:gd name="T24" fmla="*/ 1344 w 2547"/>
                  <a:gd name="T25" fmla="*/ 946 h 3510"/>
                  <a:gd name="T26" fmla="*/ 963 w 2547"/>
                  <a:gd name="T27" fmla="*/ 652 h 3510"/>
                  <a:gd name="T28" fmla="*/ 571 w 2547"/>
                  <a:gd name="T29" fmla="*/ 377 h 3510"/>
                  <a:gd name="T30" fmla="*/ 186 w 2547"/>
                  <a:gd name="T31" fmla="*/ 121 h 3510"/>
                  <a:gd name="T32" fmla="*/ 6 w 2547"/>
                  <a:gd name="T33" fmla="*/ 39 h 3510"/>
                  <a:gd name="T34" fmla="*/ 17 w 2547"/>
                  <a:gd name="T35" fmla="*/ 113 h 3510"/>
                  <a:gd name="T36" fmla="*/ 28 w 2547"/>
                  <a:gd name="T37" fmla="*/ 183 h 3510"/>
                  <a:gd name="T38" fmla="*/ 37 w 2547"/>
                  <a:gd name="T39" fmla="*/ 248 h 3510"/>
                  <a:gd name="T40" fmla="*/ 45 w 2547"/>
                  <a:gd name="T41" fmla="*/ 307 h 3510"/>
                  <a:gd name="T42" fmla="*/ 53 w 2547"/>
                  <a:gd name="T43" fmla="*/ 361 h 3510"/>
                  <a:gd name="T44" fmla="*/ 59 w 2547"/>
                  <a:gd name="T45" fmla="*/ 408 h 3510"/>
                  <a:gd name="T46" fmla="*/ 66 w 2547"/>
                  <a:gd name="T47" fmla="*/ 451 h 3510"/>
                  <a:gd name="T48" fmla="*/ 79 w 2547"/>
                  <a:gd name="T49" fmla="*/ 540 h 3510"/>
                  <a:gd name="T50" fmla="*/ 99 w 2547"/>
                  <a:gd name="T51" fmla="*/ 684 h 3510"/>
                  <a:gd name="T52" fmla="*/ 118 w 2547"/>
                  <a:gd name="T53" fmla="*/ 829 h 3510"/>
                  <a:gd name="T54" fmla="*/ 138 w 2547"/>
                  <a:gd name="T55" fmla="*/ 976 h 3510"/>
                  <a:gd name="T56" fmla="*/ 157 w 2547"/>
                  <a:gd name="T57" fmla="*/ 1124 h 3510"/>
                  <a:gd name="T58" fmla="*/ 177 w 2547"/>
                  <a:gd name="T59" fmla="*/ 1272 h 3510"/>
                  <a:gd name="T60" fmla="*/ 197 w 2547"/>
                  <a:gd name="T61" fmla="*/ 1421 h 3510"/>
                  <a:gd name="T62" fmla="*/ 216 w 2547"/>
                  <a:gd name="T63" fmla="*/ 1568 h 3510"/>
                  <a:gd name="T64" fmla="*/ 372 w 2547"/>
                  <a:gd name="T65" fmla="*/ 1746 h 3510"/>
                  <a:gd name="T66" fmla="*/ 657 w 2547"/>
                  <a:gd name="T67" fmla="*/ 1965 h 3510"/>
                  <a:gd name="T68" fmla="*/ 930 w 2547"/>
                  <a:gd name="T69" fmla="*/ 2191 h 3510"/>
                  <a:gd name="T70" fmla="*/ 1195 w 2547"/>
                  <a:gd name="T71" fmla="*/ 2426 h 3510"/>
                  <a:gd name="T72" fmla="*/ 1454 w 2547"/>
                  <a:gd name="T73" fmla="*/ 2665 h 3510"/>
                  <a:gd name="T74" fmla="*/ 1706 w 2547"/>
                  <a:gd name="T75" fmla="*/ 2906 h 3510"/>
                  <a:gd name="T76" fmla="*/ 1953 w 2547"/>
                  <a:gd name="T77" fmla="*/ 3149 h 3510"/>
                  <a:gd name="T78" fmla="*/ 2198 w 2547"/>
                  <a:gd name="T79" fmla="*/ 3390 h 351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547"/>
                  <a:gd name="T121" fmla="*/ 0 h 3510"/>
                  <a:gd name="T122" fmla="*/ 2547 w 2547"/>
                  <a:gd name="T123" fmla="*/ 3510 h 351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547" h="3510">
                    <a:moveTo>
                      <a:pt x="2320" y="3510"/>
                    </a:moveTo>
                    <a:lnTo>
                      <a:pt x="2354" y="3435"/>
                    </a:lnTo>
                    <a:lnTo>
                      <a:pt x="2387" y="3362"/>
                    </a:lnTo>
                    <a:lnTo>
                      <a:pt x="2416" y="3288"/>
                    </a:lnTo>
                    <a:lnTo>
                      <a:pt x="2442" y="3215"/>
                    </a:lnTo>
                    <a:lnTo>
                      <a:pt x="2464" y="3143"/>
                    </a:lnTo>
                    <a:lnTo>
                      <a:pt x="2485" y="3071"/>
                    </a:lnTo>
                    <a:lnTo>
                      <a:pt x="2502" y="3001"/>
                    </a:lnTo>
                    <a:lnTo>
                      <a:pt x="2517" y="2934"/>
                    </a:lnTo>
                    <a:lnTo>
                      <a:pt x="2528" y="2869"/>
                    </a:lnTo>
                    <a:lnTo>
                      <a:pt x="2538" y="2807"/>
                    </a:lnTo>
                    <a:lnTo>
                      <a:pt x="2543" y="2749"/>
                    </a:lnTo>
                    <a:lnTo>
                      <a:pt x="2547" y="2694"/>
                    </a:lnTo>
                    <a:lnTo>
                      <a:pt x="2547" y="2643"/>
                    </a:lnTo>
                    <a:lnTo>
                      <a:pt x="2544" y="2596"/>
                    </a:lnTo>
                    <a:lnTo>
                      <a:pt x="2539" y="2555"/>
                    </a:lnTo>
                    <a:lnTo>
                      <a:pt x="2531" y="2519"/>
                    </a:lnTo>
                    <a:lnTo>
                      <a:pt x="2467" y="2323"/>
                    </a:lnTo>
                    <a:lnTo>
                      <a:pt x="2382" y="2133"/>
                    </a:lnTo>
                    <a:lnTo>
                      <a:pt x="2277" y="1949"/>
                    </a:lnTo>
                    <a:lnTo>
                      <a:pt x="2154" y="1769"/>
                    </a:lnTo>
                    <a:lnTo>
                      <a:pt x="2016" y="1595"/>
                    </a:lnTo>
                    <a:lnTo>
                      <a:pt x="1864" y="1426"/>
                    </a:lnTo>
                    <a:lnTo>
                      <a:pt x="1699" y="1261"/>
                    </a:lnTo>
                    <a:lnTo>
                      <a:pt x="1526" y="1101"/>
                    </a:lnTo>
                    <a:lnTo>
                      <a:pt x="1344" y="946"/>
                    </a:lnTo>
                    <a:lnTo>
                      <a:pt x="1156" y="798"/>
                    </a:lnTo>
                    <a:lnTo>
                      <a:pt x="963" y="652"/>
                    </a:lnTo>
                    <a:lnTo>
                      <a:pt x="768" y="512"/>
                    </a:lnTo>
                    <a:lnTo>
                      <a:pt x="571" y="377"/>
                    </a:lnTo>
                    <a:lnTo>
                      <a:pt x="378" y="246"/>
                    </a:lnTo>
                    <a:lnTo>
                      <a:pt x="186" y="121"/>
                    </a:lnTo>
                    <a:lnTo>
                      <a:pt x="0" y="0"/>
                    </a:lnTo>
                    <a:lnTo>
                      <a:pt x="6" y="39"/>
                    </a:lnTo>
                    <a:lnTo>
                      <a:pt x="12" y="77"/>
                    </a:lnTo>
                    <a:lnTo>
                      <a:pt x="17" y="113"/>
                    </a:lnTo>
                    <a:lnTo>
                      <a:pt x="23" y="149"/>
                    </a:lnTo>
                    <a:lnTo>
                      <a:pt x="28" y="183"/>
                    </a:lnTo>
                    <a:lnTo>
                      <a:pt x="33" y="216"/>
                    </a:lnTo>
                    <a:lnTo>
                      <a:pt x="37" y="248"/>
                    </a:lnTo>
                    <a:lnTo>
                      <a:pt x="41" y="278"/>
                    </a:lnTo>
                    <a:lnTo>
                      <a:pt x="45" y="307"/>
                    </a:lnTo>
                    <a:lnTo>
                      <a:pt x="49" y="335"/>
                    </a:lnTo>
                    <a:lnTo>
                      <a:pt x="53" y="361"/>
                    </a:lnTo>
                    <a:lnTo>
                      <a:pt x="57" y="385"/>
                    </a:lnTo>
                    <a:lnTo>
                      <a:pt x="59" y="408"/>
                    </a:lnTo>
                    <a:lnTo>
                      <a:pt x="63" y="430"/>
                    </a:lnTo>
                    <a:lnTo>
                      <a:pt x="66" y="451"/>
                    </a:lnTo>
                    <a:lnTo>
                      <a:pt x="70" y="471"/>
                    </a:lnTo>
                    <a:lnTo>
                      <a:pt x="79" y="540"/>
                    </a:lnTo>
                    <a:lnTo>
                      <a:pt x="89" y="612"/>
                    </a:lnTo>
                    <a:lnTo>
                      <a:pt x="99" y="684"/>
                    </a:lnTo>
                    <a:lnTo>
                      <a:pt x="109" y="756"/>
                    </a:lnTo>
                    <a:lnTo>
                      <a:pt x="118" y="829"/>
                    </a:lnTo>
                    <a:lnTo>
                      <a:pt x="129" y="902"/>
                    </a:lnTo>
                    <a:lnTo>
                      <a:pt x="138" y="976"/>
                    </a:lnTo>
                    <a:lnTo>
                      <a:pt x="148" y="1050"/>
                    </a:lnTo>
                    <a:lnTo>
                      <a:pt x="157" y="1124"/>
                    </a:lnTo>
                    <a:lnTo>
                      <a:pt x="168" y="1199"/>
                    </a:lnTo>
                    <a:lnTo>
                      <a:pt x="177" y="1272"/>
                    </a:lnTo>
                    <a:lnTo>
                      <a:pt x="188" y="1346"/>
                    </a:lnTo>
                    <a:lnTo>
                      <a:pt x="197" y="1421"/>
                    </a:lnTo>
                    <a:lnTo>
                      <a:pt x="207" y="1494"/>
                    </a:lnTo>
                    <a:lnTo>
                      <a:pt x="216" y="1568"/>
                    </a:lnTo>
                    <a:lnTo>
                      <a:pt x="227" y="1641"/>
                    </a:lnTo>
                    <a:lnTo>
                      <a:pt x="372" y="1746"/>
                    </a:lnTo>
                    <a:lnTo>
                      <a:pt x="515" y="1854"/>
                    </a:lnTo>
                    <a:lnTo>
                      <a:pt x="657" y="1965"/>
                    </a:lnTo>
                    <a:lnTo>
                      <a:pt x="794" y="2077"/>
                    </a:lnTo>
                    <a:lnTo>
                      <a:pt x="930" y="2191"/>
                    </a:lnTo>
                    <a:lnTo>
                      <a:pt x="1064" y="2307"/>
                    </a:lnTo>
                    <a:lnTo>
                      <a:pt x="1195" y="2426"/>
                    </a:lnTo>
                    <a:lnTo>
                      <a:pt x="1326" y="2545"/>
                    </a:lnTo>
                    <a:lnTo>
                      <a:pt x="1454" y="2665"/>
                    </a:lnTo>
                    <a:lnTo>
                      <a:pt x="1580" y="2785"/>
                    </a:lnTo>
                    <a:lnTo>
                      <a:pt x="1706" y="2906"/>
                    </a:lnTo>
                    <a:lnTo>
                      <a:pt x="1830" y="3028"/>
                    </a:lnTo>
                    <a:lnTo>
                      <a:pt x="1953" y="3149"/>
                    </a:lnTo>
                    <a:lnTo>
                      <a:pt x="2077" y="3269"/>
                    </a:lnTo>
                    <a:lnTo>
                      <a:pt x="2198" y="3390"/>
                    </a:lnTo>
                    <a:lnTo>
                      <a:pt x="2320" y="3510"/>
                    </a:ln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0"/>
                <a:endParaRPr lang="en-US" altLang="fa-IR" sz="1800">
                  <a:latin typeface="Garamond" panose="02020404030301010803" pitchFamily="18" charset="0"/>
                </a:endParaRPr>
              </a:p>
            </p:txBody>
          </p:sp>
          <p:sp>
            <p:nvSpPr>
              <p:cNvPr id="751626" name="Freeform 10"/>
              <p:cNvSpPr>
                <a:spLocks/>
              </p:cNvSpPr>
              <p:nvPr/>
            </p:nvSpPr>
            <p:spPr bwMode="auto">
              <a:xfrm>
                <a:off x="2629" y="1360"/>
                <a:ext cx="227" cy="296"/>
              </a:xfrm>
              <a:custGeom>
                <a:avLst/>
                <a:gdLst>
                  <a:gd name="T0" fmla="*/ 132 w 907"/>
                  <a:gd name="T1" fmla="*/ 649 h 1186"/>
                  <a:gd name="T2" fmla="*/ 226 w 907"/>
                  <a:gd name="T3" fmla="*/ 711 h 1186"/>
                  <a:gd name="T4" fmla="*/ 322 w 907"/>
                  <a:gd name="T5" fmla="*/ 775 h 1186"/>
                  <a:gd name="T6" fmla="*/ 417 w 907"/>
                  <a:gd name="T7" fmla="*/ 840 h 1186"/>
                  <a:gd name="T8" fmla="*/ 513 w 907"/>
                  <a:gd name="T9" fmla="*/ 906 h 1186"/>
                  <a:gd name="T10" fmla="*/ 606 w 907"/>
                  <a:gd name="T11" fmla="*/ 976 h 1186"/>
                  <a:gd name="T12" fmla="*/ 695 w 907"/>
                  <a:gd name="T13" fmla="*/ 1045 h 1186"/>
                  <a:gd name="T14" fmla="*/ 780 w 907"/>
                  <a:gd name="T15" fmla="*/ 1117 h 1186"/>
                  <a:gd name="T16" fmla="*/ 826 w 907"/>
                  <a:gd name="T17" fmla="*/ 1156 h 1186"/>
                  <a:gd name="T18" fmla="*/ 838 w 907"/>
                  <a:gd name="T19" fmla="*/ 1161 h 1186"/>
                  <a:gd name="T20" fmla="*/ 848 w 907"/>
                  <a:gd name="T21" fmla="*/ 1165 h 1186"/>
                  <a:gd name="T22" fmla="*/ 858 w 907"/>
                  <a:gd name="T23" fmla="*/ 1167 h 1186"/>
                  <a:gd name="T24" fmla="*/ 868 w 907"/>
                  <a:gd name="T25" fmla="*/ 1171 h 1186"/>
                  <a:gd name="T26" fmla="*/ 877 w 907"/>
                  <a:gd name="T27" fmla="*/ 1173 h 1186"/>
                  <a:gd name="T28" fmla="*/ 889 w 907"/>
                  <a:gd name="T29" fmla="*/ 1177 h 1186"/>
                  <a:gd name="T30" fmla="*/ 901 w 907"/>
                  <a:gd name="T31" fmla="*/ 1182 h 1186"/>
                  <a:gd name="T32" fmla="*/ 903 w 907"/>
                  <a:gd name="T33" fmla="*/ 1158 h 1186"/>
                  <a:gd name="T34" fmla="*/ 896 w 907"/>
                  <a:gd name="T35" fmla="*/ 1101 h 1186"/>
                  <a:gd name="T36" fmla="*/ 886 w 907"/>
                  <a:gd name="T37" fmla="*/ 1044 h 1186"/>
                  <a:gd name="T38" fmla="*/ 876 w 907"/>
                  <a:gd name="T39" fmla="*/ 987 h 1186"/>
                  <a:gd name="T40" fmla="*/ 867 w 907"/>
                  <a:gd name="T41" fmla="*/ 928 h 1186"/>
                  <a:gd name="T42" fmla="*/ 858 w 907"/>
                  <a:gd name="T43" fmla="*/ 871 h 1186"/>
                  <a:gd name="T44" fmla="*/ 848 w 907"/>
                  <a:gd name="T45" fmla="*/ 814 h 1186"/>
                  <a:gd name="T46" fmla="*/ 840 w 907"/>
                  <a:gd name="T47" fmla="*/ 758 h 1186"/>
                  <a:gd name="T48" fmla="*/ 775 w 907"/>
                  <a:gd name="T49" fmla="*/ 679 h 1186"/>
                  <a:gd name="T50" fmla="*/ 651 w 907"/>
                  <a:gd name="T51" fmla="*/ 578 h 1186"/>
                  <a:gd name="T52" fmla="*/ 527 w 907"/>
                  <a:gd name="T53" fmla="*/ 482 h 1186"/>
                  <a:gd name="T54" fmla="*/ 410 w 907"/>
                  <a:gd name="T55" fmla="*/ 387 h 1186"/>
                  <a:gd name="T56" fmla="*/ 298 w 907"/>
                  <a:gd name="T57" fmla="*/ 295 h 1186"/>
                  <a:gd name="T58" fmla="*/ 196 w 907"/>
                  <a:gd name="T59" fmla="*/ 208 h 1186"/>
                  <a:gd name="T60" fmla="*/ 106 w 907"/>
                  <a:gd name="T61" fmla="*/ 122 h 1186"/>
                  <a:gd name="T62" fmla="*/ 31 w 907"/>
                  <a:gd name="T63" fmla="*/ 39 h 1186"/>
                  <a:gd name="T64" fmla="*/ 2 w 907"/>
                  <a:gd name="T65" fmla="*/ 37 h 1186"/>
                  <a:gd name="T66" fmla="*/ 11 w 907"/>
                  <a:gd name="T67" fmla="*/ 111 h 1186"/>
                  <a:gd name="T68" fmla="*/ 20 w 907"/>
                  <a:gd name="T69" fmla="*/ 187 h 1186"/>
                  <a:gd name="T70" fmla="*/ 31 w 907"/>
                  <a:gd name="T71" fmla="*/ 264 h 1186"/>
                  <a:gd name="T72" fmla="*/ 41 w 907"/>
                  <a:gd name="T73" fmla="*/ 342 h 1186"/>
                  <a:gd name="T74" fmla="*/ 53 w 907"/>
                  <a:gd name="T75" fmla="*/ 420 h 1186"/>
                  <a:gd name="T76" fmla="*/ 66 w 907"/>
                  <a:gd name="T77" fmla="*/ 499 h 1186"/>
                  <a:gd name="T78" fmla="*/ 79 w 907"/>
                  <a:gd name="T79" fmla="*/ 578 h 118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907"/>
                  <a:gd name="T121" fmla="*/ 0 h 1186"/>
                  <a:gd name="T122" fmla="*/ 907 w 907"/>
                  <a:gd name="T123" fmla="*/ 1186 h 118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907" h="1186">
                    <a:moveTo>
                      <a:pt x="86" y="618"/>
                    </a:moveTo>
                    <a:lnTo>
                      <a:pt x="132" y="649"/>
                    </a:lnTo>
                    <a:lnTo>
                      <a:pt x="179" y="679"/>
                    </a:lnTo>
                    <a:lnTo>
                      <a:pt x="226" y="711"/>
                    </a:lnTo>
                    <a:lnTo>
                      <a:pt x="273" y="743"/>
                    </a:lnTo>
                    <a:lnTo>
                      <a:pt x="322" y="775"/>
                    </a:lnTo>
                    <a:lnTo>
                      <a:pt x="370" y="808"/>
                    </a:lnTo>
                    <a:lnTo>
                      <a:pt x="417" y="840"/>
                    </a:lnTo>
                    <a:lnTo>
                      <a:pt x="466" y="873"/>
                    </a:lnTo>
                    <a:lnTo>
                      <a:pt x="513" y="906"/>
                    </a:lnTo>
                    <a:lnTo>
                      <a:pt x="560" y="940"/>
                    </a:lnTo>
                    <a:lnTo>
                      <a:pt x="606" y="976"/>
                    </a:lnTo>
                    <a:lnTo>
                      <a:pt x="651" y="1010"/>
                    </a:lnTo>
                    <a:lnTo>
                      <a:pt x="695" y="1045"/>
                    </a:lnTo>
                    <a:lnTo>
                      <a:pt x="738" y="1081"/>
                    </a:lnTo>
                    <a:lnTo>
                      <a:pt x="780" y="1117"/>
                    </a:lnTo>
                    <a:lnTo>
                      <a:pt x="821" y="1154"/>
                    </a:lnTo>
                    <a:lnTo>
                      <a:pt x="826" y="1156"/>
                    </a:lnTo>
                    <a:lnTo>
                      <a:pt x="833" y="1159"/>
                    </a:lnTo>
                    <a:lnTo>
                      <a:pt x="838" y="1161"/>
                    </a:lnTo>
                    <a:lnTo>
                      <a:pt x="843" y="1162"/>
                    </a:lnTo>
                    <a:lnTo>
                      <a:pt x="848" y="1165"/>
                    </a:lnTo>
                    <a:lnTo>
                      <a:pt x="854" y="1166"/>
                    </a:lnTo>
                    <a:lnTo>
                      <a:pt x="858" y="1167"/>
                    </a:lnTo>
                    <a:lnTo>
                      <a:pt x="863" y="1170"/>
                    </a:lnTo>
                    <a:lnTo>
                      <a:pt x="868" y="1171"/>
                    </a:lnTo>
                    <a:lnTo>
                      <a:pt x="873" y="1172"/>
                    </a:lnTo>
                    <a:lnTo>
                      <a:pt x="877" y="1173"/>
                    </a:lnTo>
                    <a:lnTo>
                      <a:pt x="882" y="1176"/>
                    </a:lnTo>
                    <a:lnTo>
                      <a:pt x="889" y="1177"/>
                    </a:lnTo>
                    <a:lnTo>
                      <a:pt x="894" y="1179"/>
                    </a:lnTo>
                    <a:lnTo>
                      <a:pt x="901" y="1182"/>
                    </a:lnTo>
                    <a:lnTo>
                      <a:pt x="907" y="1186"/>
                    </a:lnTo>
                    <a:lnTo>
                      <a:pt x="903" y="1158"/>
                    </a:lnTo>
                    <a:lnTo>
                      <a:pt x="899" y="1129"/>
                    </a:lnTo>
                    <a:lnTo>
                      <a:pt x="896" y="1101"/>
                    </a:lnTo>
                    <a:lnTo>
                      <a:pt x="890" y="1072"/>
                    </a:lnTo>
                    <a:lnTo>
                      <a:pt x="886" y="1044"/>
                    </a:lnTo>
                    <a:lnTo>
                      <a:pt x="881" y="1015"/>
                    </a:lnTo>
                    <a:lnTo>
                      <a:pt x="876" y="987"/>
                    </a:lnTo>
                    <a:lnTo>
                      <a:pt x="872" y="958"/>
                    </a:lnTo>
                    <a:lnTo>
                      <a:pt x="867" y="928"/>
                    </a:lnTo>
                    <a:lnTo>
                      <a:pt x="861" y="900"/>
                    </a:lnTo>
                    <a:lnTo>
                      <a:pt x="858" y="871"/>
                    </a:lnTo>
                    <a:lnTo>
                      <a:pt x="852" y="843"/>
                    </a:lnTo>
                    <a:lnTo>
                      <a:pt x="848" y="814"/>
                    </a:lnTo>
                    <a:lnTo>
                      <a:pt x="844" y="786"/>
                    </a:lnTo>
                    <a:lnTo>
                      <a:pt x="840" y="758"/>
                    </a:lnTo>
                    <a:lnTo>
                      <a:pt x="838" y="731"/>
                    </a:lnTo>
                    <a:lnTo>
                      <a:pt x="775" y="679"/>
                    </a:lnTo>
                    <a:lnTo>
                      <a:pt x="712" y="628"/>
                    </a:lnTo>
                    <a:lnTo>
                      <a:pt x="651" y="578"/>
                    </a:lnTo>
                    <a:lnTo>
                      <a:pt x="589" y="529"/>
                    </a:lnTo>
                    <a:lnTo>
                      <a:pt x="527" y="482"/>
                    </a:lnTo>
                    <a:lnTo>
                      <a:pt x="467" y="434"/>
                    </a:lnTo>
                    <a:lnTo>
                      <a:pt x="410" y="387"/>
                    </a:lnTo>
                    <a:lnTo>
                      <a:pt x="353" y="342"/>
                    </a:lnTo>
                    <a:lnTo>
                      <a:pt x="298" y="295"/>
                    </a:lnTo>
                    <a:lnTo>
                      <a:pt x="246" y="251"/>
                    </a:lnTo>
                    <a:lnTo>
                      <a:pt x="196" y="208"/>
                    </a:lnTo>
                    <a:lnTo>
                      <a:pt x="150" y="164"/>
                    </a:lnTo>
                    <a:lnTo>
                      <a:pt x="106" y="122"/>
                    </a:lnTo>
                    <a:lnTo>
                      <a:pt x="66" y="81"/>
                    </a:lnTo>
                    <a:lnTo>
                      <a:pt x="31" y="39"/>
                    </a:lnTo>
                    <a:lnTo>
                      <a:pt x="0" y="0"/>
                    </a:lnTo>
                    <a:lnTo>
                      <a:pt x="2" y="37"/>
                    </a:lnTo>
                    <a:lnTo>
                      <a:pt x="6" y="73"/>
                    </a:lnTo>
                    <a:lnTo>
                      <a:pt x="11" y="111"/>
                    </a:lnTo>
                    <a:lnTo>
                      <a:pt x="15" y="149"/>
                    </a:lnTo>
                    <a:lnTo>
                      <a:pt x="20" y="187"/>
                    </a:lnTo>
                    <a:lnTo>
                      <a:pt x="26" y="225"/>
                    </a:lnTo>
                    <a:lnTo>
                      <a:pt x="31" y="264"/>
                    </a:lnTo>
                    <a:lnTo>
                      <a:pt x="36" y="303"/>
                    </a:lnTo>
                    <a:lnTo>
                      <a:pt x="41" y="342"/>
                    </a:lnTo>
                    <a:lnTo>
                      <a:pt x="48" y="381"/>
                    </a:lnTo>
                    <a:lnTo>
                      <a:pt x="53" y="420"/>
                    </a:lnTo>
                    <a:lnTo>
                      <a:pt x="60" y="459"/>
                    </a:lnTo>
                    <a:lnTo>
                      <a:pt x="66" y="499"/>
                    </a:lnTo>
                    <a:lnTo>
                      <a:pt x="73" y="538"/>
                    </a:lnTo>
                    <a:lnTo>
                      <a:pt x="79" y="578"/>
                    </a:lnTo>
                    <a:lnTo>
                      <a:pt x="86" y="618"/>
                    </a:ln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0"/>
                <a:endParaRPr lang="en-US" altLang="fa-IR" sz="1800">
                  <a:latin typeface="Garamond" panose="02020404030301010803" pitchFamily="18" charset="0"/>
                </a:endParaRPr>
              </a:p>
            </p:txBody>
          </p:sp>
          <p:sp>
            <p:nvSpPr>
              <p:cNvPr id="751627" name="Freeform 11"/>
              <p:cNvSpPr>
                <a:spLocks/>
              </p:cNvSpPr>
              <p:nvPr/>
            </p:nvSpPr>
            <p:spPr bwMode="auto">
              <a:xfrm>
                <a:off x="2463" y="1173"/>
                <a:ext cx="131" cy="305"/>
              </a:xfrm>
              <a:custGeom>
                <a:avLst/>
                <a:gdLst>
                  <a:gd name="T0" fmla="*/ 316 w 526"/>
                  <a:gd name="T1" fmla="*/ 0 h 1219"/>
                  <a:gd name="T2" fmla="*/ 282 w 526"/>
                  <a:gd name="T3" fmla="*/ 46 h 1219"/>
                  <a:gd name="T4" fmla="*/ 248 w 526"/>
                  <a:gd name="T5" fmla="*/ 95 h 1219"/>
                  <a:gd name="T6" fmla="*/ 214 w 526"/>
                  <a:gd name="T7" fmla="*/ 146 h 1219"/>
                  <a:gd name="T8" fmla="*/ 181 w 526"/>
                  <a:gd name="T9" fmla="*/ 197 h 1219"/>
                  <a:gd name="T10" fmla="*/ 148 w 526"/>
                  <a:gd name="T11" fmla="*/ 250 h 1219"/>
                  <a:gd name="T12" fmla="*/ 118 w 526"/>
                  <a:gd name="T13" fmla="*/ 303 h 1219"/>
                  <a:gd name="T14" fmla="*/ 89 w 526"/>
                  <a:gd name="T15" fmla="*/ 357 h 1219"/>
                  <a:gd name="T16" fmla="*/ 65 w 526"/>
                  <a:gd name="T17" fmla="*/ 411 h 1219"/>
                  <a:gd name="T18" fmla="*/ 42 w 526"/>
                  <a:gd name="T19" fmla="*/ 463 h 1219"/>
                  <a:gd name="T20" fmla="*/ 24 w 526"/>
                  <a:gd name="T21" fmla="*/ 515 h 1219"/>
                  <a:gd name="T22" fmla="*/ 11 w 526"/>
                  <a:gd name="T23" fmla="*/ 567 h 1219"/>
                  <a:gd name="T24" fmla="*/ 3 w 526"/>
                  <a:gd name="T25" fmla="*/ 617 h 1219"/>
                  <a:gd name="T26" fmla="*/ 0 w 526"/>
                  <a:gd name="T27" fmla="*/ 664 h 1219"/>
                  <a:gd name="T28" fmla="*/ 6 w 526"/>
                  <a:gd name="T29" fmla="*/ 711 h 1219"/>
                  <a:gd name="T30" fmla="*/ 16 w 526"/>
                  <a:gd name="T31" fmla="*/ 754 h 1219"/>
                  <a:gd name="T32" fmla="*/ 36 w 526"/>
                  <a:gd name="T33" fmla="*/ 796 h 1219"/>
                  <a:gd name="T34" fmla="*/ 50 w 526"/>
                  <a:gd name="T35" fmla="*/ 823 h 1219"/>
                  <a:gd name="T36" fmla="*/ 67 w 526"/>
                  <a:gd name="T37" fmla="*/ 850 h 1219"/>
                  <a:gd name="T38" fmla="*/ 87 w 526"/>
                  <a:gd name="T39" fmla="*/ 876 h 1219"/>
                  <a:gd name="T40" fmla="*/ 109 w 526"/>
                  <a:gd name="T41" fmla="*/ 902 h 1219"/>
                  <a:gd name="T42" fmla="*/ 134 w 526"/>
                  <a:gd name="T43" fmla="*/ 929 h 1219"/>
                  <a:gd name="T44" fmla="*/ 162 w 526"/>
                  <a:gd name="T45" fmla="*/ 955 h 1219"/>
                  <a:gd name="T46" fmla="*/ 190 w 526"/>
                  <a:gd name="T47" fmla="*/ 981 h 1219"/>
                  <a:gd name="T48" fmla="*/ 222 w 526"/>
                  <a:gd name="T49" fmla="*/ 1007 h 1219"/>
                  <a:gd name="T50" fmla="*/ 255 w 526"/>
                  <a:gd name="T51" fmla="*/ 1033 h 1219"/>
                  <a:gd name="T52" fmla="*/ 289 w 526"/>
                  <a:gd name="T53" fmla="*/ 1059 h 1219"/>
                  <a:gd name="T54" fmla="*/ 325 w 526"/>
                  <a:gd name="T55" fmla="*/ 1085 h 1219"/>
                  <a:gd name="T56" fmla="*/ 363 w 526"/>
                  <a:gd name="T57" fmla="*/ 1112 h 1219"/>
                  <a:gd name="T58" fmla="*/ 401 w 526"/>
                  <a:gd name="T59" fmla="*/ 1137 h 1219"/>
                  <a:gd name="T60" fmla="*/ 442 w 526"/>
                  <a:gd name="T61" fmla="*/ 1164 h 1219"/>
                  <a:gd name="T62" fmla="*/ 482 w 526"/>
                  <a:gd name="T63" fmla="*/ 1191 h 1219"/>
                  <a:gd name="T64" fmla="*/ 526 w 526"/>
                  <a:gd name="T65" fmla="*/ 1219 h 1219"/>
                  <a:gd name="T66" fmla="*/ 513 w 526"/>
                  <a:gd name="T67" fmla="*/ 1134 h 1219"/>
                  <a:gd name="T68" fmla="*/ 499 w 526"/>
                  <a:gd name="T69" fmla="*/ 1051 h 1219"/>
                  <a:gd name="T70" fmla="*/ 486 w 526"/>
                  <a:gd name="T71" fmla="*/ 969 h 1219"/>
                  <a:gd name="T72" fmla="*/ 473 w 526"/>
                  <a:gd name="T73" fmla="*/ 889 h 1219"/>
                  <a:gd name="T74" fmla="*/ 460 w 526"/>
                  <a:gd name="T75" fmla="*/ 809 h 1219"/>
                  <a:gd name="T76" fmla="*/ 447 w 526"/>
                  <a:gd name="T77" fmla="*/ 731 h 1219"/>
                  <a:gd name="T78" fmla="*/ 434 w 526"/>
                  <a:gd name="T79" fmla="*/ 654 h 1219"/>
                  <a:gd name="T80" fmla="*/ 421 w 526"/>
                  <a:gd name="T81" fmla="*/ 578 h 1219"/>
                  <a:gd name="T82" fmla="*/ 406 w 526"/>
                  <a:gd name="T83" fmla="*/ 503 h 1219"/>
                  <a:gd name="T84" fmla="*/ 393 w 526"/>
                  <a:gd name="T85" fmla="*/ 429 h 1219"/>
                  <a:gd name="T86" fmla="*/ 380 w 526"/>
                  <a:gd name="T87" fmla="*/ 356 h 1219"/>
                  <a:gd name="T88" fmla="*/ 367 w 526"/>
                  <a:gd name="T89" fmla="*/ 283 h 1219"/>
                  <a:gd name="T90" fmla="*/ 354 w 526"/>
                  <a:gd name="T91" fmla="*/ 211 h 1219"/>
                  <a:gd name="T92" fmla="*/ 341 w 526"/>
                  <a:gd name="T93" fmla="*/ 140 h 1219"/>
                  <a:gd name="T94" fmla="*/ 328 w 526"/>
                  <a:gd name="T95" fmla="*/ 69 h 1219"/>
                  <a:gd name="T96" fmla="*/ 316 w 526"/>
                  <a:gd name="T97" fmla="*/ 0 h 121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26"/>
                  <a:gd name="T148" fmla="*/ 0 h 1219"/>
                  <a:gd name="T149" fmla="*/ 526 w 526"/>
                  <a:gd name="T150" fmla="*/ 1219 h 121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26" h="1219">
                    <a:moveTo>
                      <a:pt x="316" y="0"/>
                    </a:moveTo>
                    <a:lnTo>
                      <a:pt x="282" y="46"/>
                    </a:lnTo>
                    <a:lnTo>
                      <a:pt x="248" y="95"/>
                    </a:lnTo>
                    <a:lnTo>
                      <a:pt x="214" y="146"/>
                    </a:lnTo>
                    <a:lnTo>
                      <a:pt x="181" y="197"/>
                    </a:lnTo>
                    <a:lnTo>
                      <a:pt x="148" y="250"/>
                    </a:lnTo>
                    <a:lnTo>
                      <a:pt x="118" y="303"/>
                    </a:lnTo>
                    <a:lnTo>
                      <a:pt x="89" y="357"/>
                    </a:lnTo>
                    <a:lnTo>
                      <a:pt x="65" y="411"/>
                    </a:lnTo>
                    <a:lnTo>
                      <a:pt x="42" y="463"/>
                    </a:lnTo>
                    <a:lnTo>
                      <a:pt x="24" y="515"/>
                    </a:lnTo>
                    <a:lnTo>
                      <a:pt x="11" y="567"/>
                    </a:lnTo>
                    <a:lnTo>
                      <a:pt x="3" y="617"/>
                    </a:lnTo>
                    <a:lnTo>
                      <a:pt x="0" y="664"/>
                    </a:lnTo>
                    <a:lnTo>
                      <a:pt x="6" y="711"/>
                    </a:lnTo>
                    <a:lnTo>
                      <a:pt x="16" y="754"/>
                    </a:lnTo>
                    <a:lnTo>
                      <a:pt x="36" y="796"/>
                    </a:lnTo>
                    <a:lnTo>
                      <a:pt x="50" y="823"/>
                    </a:lnTo>
                    <a:lnTo>
                      <a:pt x="67" y="850"/>
                    </a:lnTo>
                    <a:lnTo>
                      <a:pt x="87" y="876"/>
                    </a:lnTo>
                    <a:lnTo>
                      <a:pt x="109" y="902"/>
                    </a:lnTo>
                    <a:lnTo>
                      <a:pt x="134" y="929"/>
                    </a:lnTo>
                    <a:lnTo>
                      <a:pt x="162" y="955"/>
                    </a:lnTo>
                    <a:lnTo>
                      <a:pt x="190" y="981"/>
                    </a:lnTo>
                    <a:lnTo>
                      <a:pt x="222" y="1007"/>
                    </a:lnTo>
                    <a:lnTo>
                      <a:pt x="255" y="1033"/>
                    </a:lnTo>
                    <a:lnTo>
                      <a:pt x="289" y="1059"/>
                    </a:lnTo>
                    <a:lnTo>
                      <a:pt x="325" y="1085"/>
                    </a:lnTo>
                    <a:lnTo>
                      <a:pt x="363" y="1112"/>
                    </a:lnTo>
                    <a:lnTo>
                      <a:pt x="401" y="1137"/>
                    </a:lnTo>
                    <a:lnTo>
                      <a:pt x="442" y="1164"/>
                    </a:lnTo>
                    <a:lnTo>
                      <a:pt x="482" y="1191"/>
                    </a:lnTo>
                    <a:lnTo>
                      <a:pt x="526" y="1219"/>
                    </a:lnTo>
                    <a:lnTo>
                      <a:pt x="513" y="1134"/>
                    </a:lnTo>
                    <a:lnTo>
                      <a:pt x="499" y="1051"/>
                    </a:lnTo>
                    <a:lnTo>
                      <a:pt x="486" y="969"/>
                    </a:lnTo>
                    <a:lnTo>
                      <a:pt x="473" y="889"/>
                    </a:lnTo>
                    <a:lnTo>
                      <a:pt x="460" y="809"/>
                    </a:lnTo>
                    <a:lnTo>
                      <a:pt x="447" y="731"/>
                    </a:lnTo>
                    <a:lnTo>
                      <a:pt x="434" y="654"/>
                    </a:lnTo>
                    <a:lnTo>
                      <a:pt x="421" y="578"/>
                    </a:lnTo>
                    <a:lnTo>
                      <a:pt x="406" y="503"/>
                    </a:lnTo>
                    <a:lnTo>
                      <a:pt x="393" y="429"/>
                    </a:lnTo>
                    <a:lnTo>
                      <a:pt x="380" y="356"/>
                    </a:lnTo>
                    <a:lnTo>
                      <a:pt x="367" y="283"/>
                    </a:lnTo>
                    <a:lnTo>
                      <a:pt x="354" y="211"/>
                    </a:lnTo>
                    <a:lnTo>
                      <a:pt x="341" y="140"/>
                    </a:lnTo>
                    <a:lnTo>
                      <a:pt x="328" y="69"/>
                    </a:lnTo>
                    <a:lnTo>
                      <a:pt x="316" y="0"/>
                    </a:ln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0"/>
                <a:endParaRPr lang="en-US" altLang="fa-IR" sz="1800">
                  <a:latin typeface="Garamond" panose="02020404030301010803" pitchFamily="18" charset="0"/>
                </a:endParaRPr>
              </a:p>
            </p:txBody>
          </p:sp>
          <p:sp>
            <p:nvSpPr>
              <p:cNvPr id="751628" name="Freeform 12"/>
              <p:cNvSpPr>
                <a:spLocks/>
              </p:cNvSpPr>
              <p:nvPr/>
            </p:nvSpPr>
            <p:spPr bwMode="auto">
              <a:xfrm>
                <a:off x="3309" y="3208"/>
                <a:ext cx="135" cy="138"/>
              </a:xfrm>
              <a:custGeom>
                <a:avLst/>
                <a:gdLst>
                  <a:gd name="T0" fmla="*/ 263 w 541"/>
                  <a:gd name="T1" fmla="*/ 0 h 552"/>
                  <a:gd name="T2" fmla="*/ 541 w 541"/>
                  <a:gd name="T3" fmla="*/ 227 h 552"/>
                  <a:gd name="T4" fmla="*/ 263 w 541"/>
                  <a:gd name="T5" fmla="*/ 552 h 552"/>
                  <a:gd name="T6" fmla="*/ 0 w 541"/>
                  <a:gd name="T7" fmla="*/ 310 h 552"/>
                  <a:gd name="T8" fmla="*/ 263 w 541"/>
                  <a:gd name="T9" fmla="*/ 0 h 552"/>
                  <a:gd name="T10" fmla="*/ 0 60000 65536"/>
                  <a:gd name="T11" fmla="*/ 0 60000 65536"/>
                  <a:gd name="T12" fmla="*/ 0 60000 65536"/>
                  <a:gd name="T13" fmla="*/ 0 60000 65536"/>
                  <a:gd name="T14" fmla="*/ 0 60000 65536"/>
                  <a:gd name="T15" fmla="*/ 0 w 541"/>
                  <a:gd name="T16" fmla="*/ 0 h 552"/>
                  <a:gd name="T17" fmla="*/ 541 w 541"/>
                  <a:gd name="T18" fmla="*/ 552 h 552"/>
                </a:gdLst>
                <a:ahLst/>
                <a:cxnLst>
                  <a:cxn ang="T10">
                    <a:pos x="T0" y="T1"/>
                  </a:cxn>
                  <a:cxn ang="T11">
                    <a:pos x="T2" y="T3"/>
                  </a:cxn>
                  <a:cxn ang="T12">
                    <a:pos x="T4" y="T5"/>
                  </a:cxn>
                  <a:cxn ang="T13">
                    <a:pos x="T6" y="T7"/>
                  </a:cxn>
                  <a:cxn ang="T14">
                    <a:pos x="T8" y="T9"/>
                  </a:cxn>
                </a:cxnLst>
                <a:rect l="T15" t="T16" r="T17" b="T18"/>
                <a:pathLst>
                  <a:path w="541" h="552">
                    <a:moveTo>
                      <a:pt x="263" y="0"/>
                    </a:moveTo>
                    <a:lnTo>
                      <a:pt x="541" y="227"/>
                    </a:lnTo>
                    <a:lnTo>
                      <a:pt x="263" y="552"/>
                    </a:lnTo>
                    <a:lnTo>
                      <a:pt x="0" y="310"/>
                    </a:lnTo>
                    <a:lnTo>
                      <a:pt x="26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0"/>
                <a:endParaRPr lang="en-US" altLang="fa-IR" sz="1800">
                  <a:latin typeface="Garamond" panose="02020404030301010803" pitchFamily="18" charset="0"/>
                </a:endParaRPr>
              </a:p>
            </p:txBody>
          </p:sp>
        </p:grpSp>
        <p:sp>
          <p:nvSpPr>
            <p:cNvPr id="751629" name="Freeform 13"/>
            <p:cNvSpPr>
              <a:spLocks/>
            </p:cNvSpPr>
            <p:nvPr/>
          </p:nvSpPr>
          <p:spPr bwMode="auto">
            <a:xfrm>
              <a:off x="2872" y="1694"/>
              <a:ext cx="113" cy="130"/>
            </a:xfrm>
            <a:custGeom>
              <a:avLst/>
              <a:gdLst>
                <a:gd name="T0" fmla="*/ 53 w 454"/>
                <a:gd name="T1" fmla="*/ 324 h 519"/>
                <a:gd name="T2" fmla="*/ 79 w 454"/>
                <a:gd name="T3" fmla="*/ 336 h 519"/>
                <a:gd name="T4" fmla="*/ 106 w 454"/>
                <a:gd name="T5" fmla="*/ 349 h 519"/>
                <a:gd name="T6" fmla="*/ 131 w 454"/>
                <a:gd name="T7" fmla="*/ 361 h 519"/>
                <a:gd name="T8" fmla="*/ 157 w 454"/>
                <a:gd name="T9" fmla="*/ 373 h 519"/>
                <a:gd name="T10" fmla="*/ 183 w 454"/>
                <a:gd name="T11" fmla="*/ 385 h 519"/>
                <a:gd name="T12" fmla="*/ 209 w 454"/>
                <a:gd name="T13" fmla="*/ 397 h 519"/>
                <a:gd name="T14" fmla="*/ 234 w 454"/>
                <a:gd name="T15" fmla="*/ 410 h 519"/>
                <a:gd name="T16" fmla="*/ 259 w 454"/>
                <a:gd name="T17" fmla="*/ 422 h 519"/>
                <a:gd name="T18" fmla="*/ 285 w 454"/>
                <a:gd name="T19" fmla="*/ 434 h 519"/>
                <a:gd name="T20" fmla="*/ 310 w 454"/>
                <a:gd name="T21" fmla="*/ 446 h 519"/>
                <a:gd name="T22" fmla="*/ 334 w 454"/>
                <a:gd name="T23" fmla="*/ 458 h 519"/>
                <a:gd name="T24" fmla="*/ 358 w 454"/>
                <a:gd name="T25" fmla="*/ 471 h 519"/>
                <a:gd name="T26" fmla="*/ 383 w 454"/>
                <a:gd name="T27" fmla="*/ 483 h 519"/>
                <a:gd name="T28" fmla="*/ 407 w 454"/>
                <a:gd name="T29" fmla="*/ 495 h 519"/>
                <a:gd name="T30" fmla="*/ 431 w 454"/>
                <a:gd name="T31" fmla="*/ 507 h 519"/>
                <a:gd name="T32" fmla="*/ 454 w 454"/>
                <a:gd name="T33" fmla="*/ 519 h 519"/>
                <a:gd name="T34" fmla="*/ 431 w 454"/>
                <a:gd name="T35" fmla="*/ 483 h 519"/>
                <a:gd name="T36" fmla="*/ 406 w 454"/>
                <a:gd name="T37" fmla="*/ 447 h 519"/>
                <a:gd name="T38" fmla="*/ 381 w 454"/>
                <a:gd name="T39" fmla="*/ 412 h 519"/>
                <a:gd name="T40" fmla="*/ 355 w 454"/>
                <a:gd name="T41" fmla="*/ 378 h 519"/>
                <a:gd name="T42" fmla="*/ 328 w 454"/>
                <a:gd name="T43" fmla="*/ 345 h 519"/>
                <a:gd name="T44" fmla="*/ 302 w 454"/>
                <a:gd name="T45" fmla="*/ 311 h 519"/>
                <a:gd name="T46" fmla="*/ 275 w 454"/>
                <a:gd name="T47" fmla="*/ 279 h 519"/>
                <a:gd name="T48" fmla="*/ 246 w 454"/>
                <a:gd name="T49" fmla="*/ 246 h 519"/>
                <a:gd name="T50" fmla="*/ 217 w 454"/>
                <a:gd name="T51" fmla="*/ 214 h 519"/>
                <a:gd name="T52" fmla="*/ 187 w 454"/>
                <a:gd name="T53" fmla="*/ 184 h 519"/>
                <a:gd name="T54" fmla="*/ 157 w 454"/>
                <a:gd name="T55" fmla="*/ 152 h 519"/>
                <a:gd name="T56" fmla="*/ 127 w 454"/>
                <a:gd name="T57" fmla="*/ 122 h 519"/>
                <a:gd name="T58" fmla="*/ 95 w 454"/>
                <a:gd name="T59" fmla="*/ 90 h 519"/>
                <a:gd name="T60" fmla="*/ 64 w 454"/>
                <a:gd name="T61" fmla="*/ 60 h 519"/>
                <a:gd name="T62" fmla="*/ 31 w 454"/>
                <a:gd name="T63" fmla="*/ 29 h 519"/>
                <a:gd name="T64" fmla="*/ 0 w 454"/>
                <a:gd name="T65" fmla="*/ 0 h 519"/>
                <a:gd name="T66" fmla="*/ 5 w 454"/>
                <a:gd name="T67" fmla="*/ 23 h 519"/>
                <a:gd name="T68" fmla="*/ 11 w 454"/>
                <a:gd name="T69" fmla="*/ 47 h 519"/>
                <a:gd name="T70" fmla="*/ 17 w 454"/>
                <a:gd name="T71" fmla="*/ 71 h 519"/>
                <a:gd name="T72" fmla="*/ 21 w 454"/>
                <a:gd name="T73" fmla="*/ 94 h 519"/>
                <a:gd name="T74" fmla="*/ 24 w 454"/>
                <a:gd name="T75" fmla="*/ 116 h 519"/>
                <a:gd name="T76" fmla="*/ 27 w 454"/>
                <a:gd name="T77" fmla="*/ 138 h 519"/>
                <a:gd name="T78" fmla="*/ 31 w 454"/>
                <a:gd name="T79" fmla="*/ 158 h 519"/>
                <a:gd name="T80" fmla="*/ 34 w 454"/>
                <a:gd name="T81" fmla="*/ 180 h 519"/>
                <a:gd name="T82" fmla="*/ 35 w 454"/>
                <a:gd name="T83" fmla="*/ 200 h 519"/>
                <a:gd name="T84" fmla="*/ 38 w 454"/>
                <a:gd name="T85" fmla="*/ 219 h 519"/>
                <a:gd name="T86" fmla="*/ 40 w 454"/>
                <a:gd name="T87" fmla="*/ 239 h 519"/>
                <a:gd name="T88" fmla="*/ 43 w 454"/>
                <a:gd name="T89" fmla="*/ 257 h 519"/>
                <a:gd name="T90" fmla="*/ 44 w 454"/>
                <a:gd name="T91" fmla="*/ 275 h 519"/>
                <a:gd name="T92" fmla="*/ 47 w 454"/>
                <a:gd name="T93" fmla="*/ 291 h 519"/>
                <a:gd name="T94" fmla="*/ 49 w 454"/>
                <a:gd name="T95" fmla="*/ 308 h 519"/>
                <a:gd name="T96" fmla="*/ 53 w 454"/>
                <a:gd name="T97" fmla="*/ 324 h 51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454"/>
                <a:gd name="T148" fmla="*/ 0 h 519"/>
                <a:gd name="T149" fmla="*/ 454 w 454"/>
                <a:gd name="T150" fmla="*/ 519 h 51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454" h="519">
                  <a:moveTo>
                    <a:pt x="53" y="324"/>
                  </a:moveTo>
                  <a:lnTo>
                    <a:pt x="79" y="336"/>
                  </a:lnTo>
                  <a:lnTo>
                    <a:pt x="106" y="349"/>
                  </a:lnTo>
                  <a:lnTo>
                    <a:pt x="131" y="361"/>
                  </a:lnTo>
                  <a:lnTo>
                    <a:pt x="157" y="373"/>
                  </a:lnTo>
                  <a:lnTo>
                    <a:pt x="183" y="385"/>
                  </a:lnTo>
                  <a:lnTo>
                    <a:pt x="209" y="397"/>
                  </a:lnTo>
                  <a:lnTo>
                    <a:pt x="234" y="410"/>
                  </a:lnTo>
                  <a:lnTo>
                    <a:pt x="259" y="422"/>
                  </a:lnTo>
                  <a:lnTo>
                    <a:pt x="285" y="434"/>
                  </a:lnTo>
                  <a:lnTo>
                    <a:pt x="310" y="446"/>
                  </a:lnTo>
                  <a:lnTo>
                    <a:pt x="334" y="458"/>
                  </a:lnTo>
                  <a:lnTo>
                    <a:pt x="358" y="471"/>
                  </a:lnTo>
                  <a:lnTo>
                    <a:pt x="383" y="483"/>
                  </a:lnTo>
                  <a:lnTo>
                    <a:pt x="407" y="495"/>
                  </a:lnTo>
                  <a:lnTo>
                    <a:pt x="431" y="507"/>
                  </a:lnTo>
                  <a:lnTo>
                    <a:pt x="454" y="519"/>
                  </a:lnTo>
                  <a:lnTo>
                    <a:pt x="431" y="483"/>
                  </a:lnTo>
                  <a:lnTo>
                    <a:pt x="406" y="447"/>
                  </a:lnTo>
                  <a:lnTo>
                    <a:pt x="381" y="412"/>
                  </a:lnTo>
                  <a:lnTo>
                    <a:pt x="355" y="378"/>
                  </a:lnTo>
                  <a:lnTo>
                    <a:pt x="328" y="345"/>
                  </a:lnTo>
                  <a:lnTo>
                    <a:pt x="302" y="311"/>
                  </a:lnTo>
                  <a:lnTo>
                    <a:pt x="275" y="279"/>
                  </a:lnTo>
                  <a:lnTo>
                    <a:pt x="246" y="246"/>
                  </a:lnTo>
                  <a:lnTo>
                    <a:pt x="217" y="214"/>
                  </a:lnTo>
                  <a:lnTo>
                    <a:pt x="187" y="184"/>
                  </a:lnTo>
                  <a:lnTo>
                    <a:pt x="157" y="152"/>
                  </a:lnTo>
                  <a:lnTo>
                    <a:pt x="127" y="122"/>
                  </a:lnTo>
                  <a:lnTo>
                    <a:pt x="95" y="90"/>
                  </a:lnTo>
                  <a:lnTo>
                    <a:pt x="64" y="60"/>
                  </a:lnTo>
                  <a:lnTo>
                    <a:pt x="31" y="29"/>
                  </a:lnTo>
                  <a:lnTo>
                    <a:pt x="0" y="0"/>
                  </a:lnTo>
                  <a:lnTo>
                    <a:pt x="5" y="23"/>
                  </a:lnTo>
                  <a:lnTo>
                    <a:pt x="11" y="47"/>
                  </a:lnTo>
                  <a:lnTo>
                    <a:pt x="17" y="71"/>
                  </a:lnTo>
                  <a:lnTo>
                    <a:pt x="21" y="94"/>
                  </a:lnTo>
                  <a:lnTo>
                    <a:pt x="24" y="116"/>
                  </a:lnTo>
                  <a:lnTo>
                    <a:pt x="27" y="138"/>
                  </a:lnTo>
                  <a:lnTo>
                    <a:pt x="31" y="158"/>
                  </a:lnTo>
                  <a:lnTo>
                    <a:pt x="34" y="180"/>
                  </a:lnTo>
                  <a:lnTo>
                    <a:pt x="35" y="200"/>
                  </a:lnTo>
                  <a:lnTo>
                    <a:pt x="38" y="219"/>
                  </a:lnTo>
                  <a:lnTo>
                    <a:pt x="40" y="239"/>
                  </a:lnTo>
                  <a:lnTo>
                    <a:pt x="43" y="257"/>
                  </a:lnTo>
                  <a:lnTo>
                    <a:pt x="44" y="275"/>
                  </a:lnTo>
                  <a:lnTo>
                    <a:pt x="47" y="291"/>
                  </a:lnTo>
                  <a:lnTo>
                    <a:pt x="49" y="308"/>
                  </a:lnTo>
                  <a:lnTo>
                    <a:pt x="53" y="324"/>
                  </a:lnTo>
                  <a:close/>
                </a:path>
              </a:pathLst>
            </a:custGeom>
            <a:solidFill>
              <a:srgbClr val="CCCCFF"/>
            </a:solidFill>
            <a:ln w="9525">
              <a:solidFill>
                <a:srgbClr val="FFFFFF"/>
              </a:solidFill>
              <a:round/>
              <a:headEnd/>
              <a:tailEnd/>
            </a:ln>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0"/>
              <a:endParaRPr lang="en-US" altLang="fa-IR" sz="1800">
                <a:latin typeface="Garamond" panose="02020404030301010803" pitchFamily="18" charset="0"/>
              </a:endParaRPr>
            </a:p>
          </p:txBody>
        </p:sp>
        <p:sp>
          <p:nvSpPr>
            <p:cNvPr id="751630" name="Freeform 14"/>
            <p:cNvSpPr>
              <a:spLocks/>
            </p:cNvSpPr>
            <p:nvPr/>
          </p:nvSpPr>
          <p:spPr bwMode="auto">
            <a:xfrm>
              <a:off x="1602" y="2167"/>
              <a:ext cx="857" cy="327"/>
            </a:xfrm>
            <a:custGeom>
              <a:avLst/>
              <a:gdLst>
                <a:gd name="T0" fmla="*/ 92 w 3426"/>
                <a:gd name="T1" fmla="*/ 356 h 1309"/>
                <a:gd name="T2" fmla="*/ 391 w 3426"/>
                <a:gd name="T3" fmla="*/ 716 h 1309"/>
                <a:gd name="T4" fmla="*/ 815 w 3426"/>
                <a:gd name="T5" fmla="*/ 997 h 1309"/>
                <a:gd name="T6" fmla="*/ 1288 w 3426"/>
                <a:gd name="T7" fmla="*/ 1191 h 1309"/>
                <a:gd name="T8" fmla="*/ 1731 w 3426"/>
                <a:gd name="T9" fmla="*/ 1293 h 1309"/>
                <a:gd name="T10" fmla="*/ 2087 w 3426"/>
                <a:gd name="T11" fmla="*/ 1305 h 1309"/>
                <a:gd name="T12" fmla="*/ 2441 w 3426"/>
                <a:gd name="T13" fmla="*/ 1281 h 1309"/>
                <a:gd name="T14" fmla="*/ 2781 w 3426"/>
                <a:gd name="T15" fmla="*/ 1222 h 1309"/>
                <a:gd name="T16" fmla="*/ 3077 w 3426"/>
                <a:gd name="T17" fmla="*/ 1114 h 1309"/>
                <a:gd name="T18" fmla="*/ 3300 w 3426"/>
                <a:gd name="T19" fmla="*/ 937 h 1309"/>
                <a:gd name="T20" fmla="*/ 3422 w 3426"/>
                <a:gd name="T21" fmla="*/ 675 h 1309"/>
                <a:gd name="T22" fmla="*/ 3421 w 3426"/>
                <a:gd name="T23" fmla="*/ 538 h 1309"/>
                <a:gd name="T24" fmla="*/ 3389 w 3426"/>
                <a:gd name="T25" fmla="*/ 405 h 1309"/>
                <a:gd name="T26" fmla="*/ 3339 w 3426"/>
                <a:gd name="T27" fmla="*/ 278 h 1309"/>
                <a:gd name="T28" fmla="*/ 3286 w 3426"/>
                <a:gd name="T29" fmla="*/ 161 h 1309"/>
                <a:gd name="T30" fmla="*/ 3238 w 3426"/>
                <a:gd name="T31" fmla="*/ 56 h 1309"/>
                <a:gd name="T32" fmla="*/ 3130 w 3426"/>
                <a:gd name="T33" fmla="*/ 81 h 1309"/>
                <a:gd name="T34" fmla="*/ 2984 w 3426"/>
                <a:gd name="T35" fmla="*/ 164 h 1309"/>
                <a:gd name="T36" fmla="*/ 2834 w 3426"/>
                <a:gd name="T37" fmla="*/ 238 h 1309"/>
                <a:gd name="T38" fmla="*/ 2673 w 3426"/>
                <a:gd name="T39" fmla="*/ 293 h 1309"/>
                <a:gd name="T40" fmla="*/ 2498 w 3426"/>
                <a:gd name="T41" fmla="*/ 320 h 1309"/>
                <a:gd name="T42" fmla="*/ 2291 w 3426"/>
                <a:gd name="T43" fmla="*/ 308 h 1309"/>
                <a:gd name="T44" fmla="*/ 2124 w 3426"/>
                <a:gd name="T45" fmla="*/ 247 h 1309"/>
                <a:gd name="T46" fmla="*/ 2037 w 3426"/>
                <a:gd name="T47" fmla="*/ 158 h 1309"/>
                <a:gd name="T48" fmla="*/ 1987 w 3426"/>
                <a:gd name="T49" fmla="*/ 69 h 1309"/>
                <a:gd name="T50" fmla="*/ 1932 w 3426"/>
                <a:gd name="T51" fmla="*/ 10 h 1309"/>
                <a:gd name="T52" fmla="*/ 1833 w 3426"/>
                <a:gd name="T53" fmla="*/ 9 h 1309"/>
                <a:gd name="T54" fmla="*/ 1746 w 3426"/>
                <a:gd name="T55" fmla="*/ 26 h 1309"/>
                <a:gd name="T56" fmla="*/ 1669 w 3426"/>
                <a:gd name="T57" fmla="*/ 49 h 1309"/>
                <a:gd name="T58" fmla="*/ 1605 w 3426"/>
                <a:gd name="T59" fmla="*/ 86 h 1309"/>
                <a:gd name="T60" fmla="*/ 1559 w 3426"/>
                <a:gd name="T61" fmla="*/ 144 h 1309"/>
                <a:gd name="T62" fmla="*/ 1537 w 3426"/>
                <a:gd name="T63" fmla="*/ 232 h 1309"/>
                <a:gd name="T64" fmla="*/ 1550 w 3426"/>
                <a:gd name="T65" fmla="*/ 326 h 1309"/>
                <a:gd name="T66" fmla="*/ 1622 w 3426"/>
                <a:gd name="T67" fmla="*/ 417 h 1309"/>
                <a:gd name="T68" fmla="*/ 1732 w 3426"/>
                <a:gd name="T69" fmla="*/ 510 h 1309"/>
                <a:gd name="T70" fmla="*/ 1860 w 3426"/>
                <a:gd name="T71" fmla="*/ 603 h 1309"/>
                <a:gd name="T72" fmla="*/ 1987 w 3426"/>
                <a:gd name="T73" fmla="*/ 688 h 1309"/>
                <a:gd name="T74" fmla="*/ 2060 w 3426"/>
                <a:gd name="T75" fmla="*/ 744 h 1309"/>
                <a:gd name="T76" fmla="*/ 2045 w 3426"/>
                <a:gd name="T77" fmla="*/ 793 h 1309"/>
                <a:gd name="T78" fmla="*/ 2015 w 3426"/>
                <a:gd name="T79" fmla="*/ 880 h 1309"/>
                <a:gd name="T80" fmla="*/ 1973 w 3426"/>
                <a:gd name="T81" fmla="*/ 977 h 1309"/>
                <a:gd name="T82" fmla="*/ 1923 w 3426"/>
                <a:gd name="T83" fmla="*/ 1059 h 1309"/>
                <a:gd name="T84" fmla="*/ 1867 w 3426"/>
                <a:gd name="T85" fmla="*/ 1098 h 1309"/>
                <a:gd name="T86" fmla="*/ 1469 w 3426"/>
                <a:gd name="T87" fmla="*/ 869 h 1309"/>
                <a:gd name="T88" fmla="*/ 1146 w 3426"/>
                <a:gd name="T89" fmla="*/ 634 h 1309"/>
                <a:gd name="T90" fmla="*/ 885 w 3426"/>
                <a:gd name="T91" fmla="*/ 417 h 1309"/>
                <a:gd name="T92" fmla="*/ 667 w 3426"/>
                <a:gd name="T93" fmla="*/ 241 h 1309"/>
                <a:gd name="T94" fmla="*/ 478 w 3426"/>
                <a:gd name="T95" fmla="*/ 127 h 1309"/>
                <a:gd name="T96" fmla="*/ 372 w 3426"/>
                <a:gd name="T97" fmla="*/ 95 h 1309"/>
                <a:gd name="T98" fmla="*/ 299 w 3426"/>
                <a:gd name="T99" fmla="*/ 82 h 1309"/>
                <a:gd name="T100" fmla="*/ 223 w 3426"/>
                <a:gd name="T101" fmla="*/ 72 h 1309"/>
                <a:gd name="T102" fmla="*/ 142 w 3426"/>
                <a:gd name="T103" fmla="*/ 69 h 1309"/>
                <a:gd name="T104" fmla="*/ 58 w 3426"/>
                <a:gd name="T105" fmla="*/ 70 h 1309"/>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3426"/>
                <a:gd name="T160" fmla="*/ 0 h 1309"/>
                <a:gd name="T161" fmla="*/ 3426 w 3426"/>
                <a:gd name="T162" fmla="*/ 1309 h 1309"/>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3426" h="1309">
                  <a:moveTo>
                    <a:pt x="0" y="75"/>
                  </a:moveTo>
                  <a:lnTo>
                    <a:pt x="33" y="220"/>
                  </a:lnTo>
                  <a:lnTo>
                    <a:pt x="92" y="356"/>
                  </a:lnTo>
                  <a:lnTo>
                    <a:pt x="173" y="486"/>
                  </a:lnTo>
                  <a:lnTo>
                    <a:pt x="274" y="605"/>
                  </a:lnTo>
                  <a:lnTo>
                    <a:pt x="391" y="716"/>
                  </a:lnTo>
                  <a:lnTo>
                    <a:pt x="523" y="819"/>
                  </a:lnTo>
                  <a:lnTo>
                    <a:pt x="664" y="912"/>
                  </a:lnTo>
                  <a:lnTo>
                    <a:pt x="815" y="997"/>
                  </a:lnTo>
                  <a:lnTo>
                    <a:pt x="971" y="1071"/>
                  </a:lnTo>
                  <a:lnTo>
                    <a:pt x="1129" y="1136"/>
                  </a:lnTo>
                  <a:lnTo>
                    <a:pt x="1288" y="1191"/>
                  </a:lnTo>
                  <a:lnTo>
                    <a:pt x="1443" y="1234"/>
                  </a:lnTo>
                  <a:lnTo>
                    <a:pt x="1591" y="1269"/>
                  </a:lnTo>
                  <a:lnTo>
                    <a:pt x="1731" y="1293"/>
                  </a:lnTo>
                  <a:lnTo>
                    <a:pt x="1858" y="1306"/>
                  </a:lnTo>
                  <a:lnTo>
                    <a:pt x="1972" y="1309"/>
                  </a:lnTo>
                  <a:lnTo>
                    <a:pt x="2087" y="1305"/>
                  </a:lnTo>
                  <a:lnTo>
                    <a:pt x="2205" y="1299"/>
                  </a:lnTo>
                  <a:lnTo>
                    <a:pt x="2323" y="1292"/>
                  </a:lnTo>
                  <a:lnTo>
                    <a:pt x="2441" y="1281"/>
                  </a:lnTo>
                  <a:lnTo>
                    <a:pt x="2557" y="1266"/>
                  </a:lnTo>
                  <a:lnTo>
                    <a:pt x="2671" y="1247"/>
                  </a:lnTo>
                  <a:lnTo>
                    <a:pt x="2781" y="1222"/>
                  </a:lnTo>
                  <a:lnTo>
                    <a:pt x="2886" y="1193"/>
                  </a:lnTo>
                  <a:lnTo>
                    <a:pt x="2984" y="1156"/>
                  </a:lnTo>
                  <a:lnTo>
                    <a:pt x="3077" y="1114"/>
                  </a:lnTo>
                  <a:lnTo>
                    <a:pt x="3161" y="1064"/>
                  </a:lnTo>
                  <a:lnTo>
                    <a:pt x="3236" y="1004"/>
                  </a:lnTo>
                  <a:lnTo>
                    <a:pt x="3300" y="937"/>
                  </a:lnTo>
                  <a:lnTo>
                    <a:pt x="3354" y="860"/>
                  </a:lnTo>
                  <a:lnTo>
                    <a:pt x="3394" y="772"/>
                  </a:lnTo>
                  <a:lnTo>
                    <a:pt x="3422" y="675"/>
                  </a:lnTo>
                  <a:lnTo>
                    <a:pt x="3426" y="628"/>
                  </a:lnTo>
                  <a:lnTo>
                    <a:pt x="3424" y="583"/>
                  </a:lnTo>
                  <a:lnTo>
                    <a:pt x="3421" y="538"/>
                  </a:lnTo>
                  <a:lnTo>
                    <a:pt x="3413" y="493"/>
                  </a:lnTo>
                  <a:lnTo>
                    <a:pt x="3402" y="449"/>
                  </a:lnTo>
                  <a:lnTo>
                    <a:pt x="3389" y="405"/>
                  </a:lnTo>
                  <a:lnTo>
                    <a:pt x="3373" y="361"/>
                  </a:lnTo>
                  <a:lnTo>
                    <a:pt x="3358" y="320"/>
                  </a:lnTo>
                  <a:lnTo>
                    <a:pt x="3339" y="278"/>
                  </a:lnTo>
                  <a:lnTo>
                    <a:pt x="3321" y="238"/>
                  </a:lnTo>
                  <a:lnTo>
                    <a:pt x="3303" y="199"/>
                  </a:lnTo>
                  <a:lnTo>
                    <a:pt x="3286" y="161"/>
                  </a:lnTo>
                  <a:lnTo>
                    <a:pt x="3269" y="125"/>
                  </a:lnTo>
                  <a:lnTo>
                    <a:pt x="3253" y="89"/>
                  </a:lnTo>
                  <a:lnTo>
                    <a:pt x="3238" y="56"/>
                  </a:lnTo>
                  <a:lnTo>
                    <a:pt x="3228" y="26"/>
                  </a:lnTo>
                  <a:lnTo>
                    <a:pt x="3178" y="53"/>
                  </a:lnTo>
                  <a:lnTo>
                    <a:pt x="3130" y="81"/>
                  </a:lnTo>
                  <a:lnTo>
                    <a:pt x="3081" y="109"/>
                  </a:lnTo>
                  <a:lnTo>
                    <a:pt x="3033" y="137"/>
                  </a:lnTo>
                  <a:lnTo>
                    <a:pt x="2984" y="164"/>
                  </a:lnTo>
                  <a:lnTo>
                    <a:pt x="2935" y="191"/>
                  </a:lnTo>
                  <a:lnTo>
                    <a:pt x="2883" y="215"/>
                  </a:lnTo>
                  <a:lnTo>
                    <a:pt x="2834" y="238"/>
                  </a:lnTo>
                  <a:lnTo>
                    <a:pt x="2781" y="259"/>
                  </a:lnTo>
                  <a:lnTo>
                    <a:pt x="2728" y="277"/>
                  </a:lnTo>
                  <a:lnTo>
                    <a:pt x="2673" y="293"/>
                  </a:lnTo>
                  <a:lnTo>
                    <a:pt x="2616" y="305"/>
                  </a:lnTo>
                  <a:lnTo>
                    <a:pt x="2559" y="315"/>
                  </a:lnTo>
                  <a:lnTo>
                    <a:pt x="2498" y="320"/>
                  </a:lnTo>
                  <a:lnTo>
                    <a:pt x="2437" y="321"/>
                  </a:lnTo>
                  <a:lnTo>
                    <a:pt x="2373" y="317"/>
                  </a:lnTo>
                  <a:lnTo>
                    <a:pt x="2291" y="308"/>
                  </a:lnTo>
                  <a:lnTo>
                    <a:pt x="2225" y="292"/>
                  </a:lnTo>
                  <a:lnTo>
                    <a:pt x="2170" y="271"/>
                  </a:lnTo>
                  <a:lnTo>
                    <a:pt x="2124" y="247"/>
                  </a:lnTo>
                  <a:lnTo>
                    <a:pt x="2088" y="219"/>
                  </a:lnTo>
                  <a:lnTo>
                    <a:pt x="2060" y="188"/>
                  </a:lnTo>
                  <a:lnTo>
                    <a:pt x="2037" y="158"/>
                  </a:lnTo>
                  <a:lnTo>
                    <a:pt x="2018" y="126"/>
                  </a:lnTo>
                  <a:lnTo>
                    <a:pt x="2002" y="97"/>
                  </a:lnTo>
                  <a:lnTo>
                    <a:pt x="1987" y="69"/>
                  </a:lnTo>
                  <a:lnTo>
                    <a:pt x="1972" y="44"/>
                  </a:lnTo>
                  <a:lnTo>
                    <a:pt x="1953" y="25"/>
                  </a:lnTo>
                  <a:lnTo>
                    <a:pt x="1932" y="10"/>
                  </a:lnTo>
                  <a:lnTo>
                    <a:pt x="1906" y="1"/>
                  </a:lnTo>
                  <a:lnTo>
                    <a:pt x="1873" y="0"/>
                  </a:lnTo>
                  <a:lnTo>
                    <a:pt x="1833" y="9"/>
                  </a:lnTo>
                  <a:lnTo>
                    <a:pt x="1803" y="14"/>
                  </a:lnTo>
                  <a:lnTo>
                    <a:pt x="1774" y="20"/>
                  </a:lnTo>
                  <a:lnTo>
                    <a:pt x="1746" y="26"/>
                  </a:lnTo>
                  <a:lnTo>
                    <a:pt x="1719" y="33"/>
                  </a:lnTo>
                  <a:lnTo>
                    <a:pt x="1694" y="41"/>
                  </a:lnTo>
                  <a:lnTo>
                    <a:pt x="1669" y="49"/>
                  </a:lnTo>
                  <a:lnTo>
                    <a:pt x="1646" y="60"/>
                  </a:lnTo>
                  <a:lnTo>
                    <a:pt x="1625" y="72"/>
                  </a:lnTo>
                  <a:lnTo>
                    <a:pt x="1605" y="86"/>
                  </a:lnTo>
                  <a:lnTo>
                    <a:pt x="1588" y="103"/>
                  </a:lnTo>
                  <a:lnTo>
                    <a:pt x="1572" y="122"/>
                  </a:lnTo>
                  <a:lnTo>
                    <a:pt x="1559" y="144"/>
                  </a:lnTo>
                  <a:lnTo>
                    <a:pt x="1549" y="170"/>
                  </a:lnTo>
                  <a:lnTo>
                    <a:pt x="1541" y="199"/>
                  </a:lnTo>
                  <a:lnTo>
                    <a:pt x="1537" y="232"/>
                  </a:lnTo>
                  <a:lnTo>
                    <a:pt x="1536" y="270"/>
                  </a:lnTo>
                  <a:lnTo>
                    <a:pt x="1539" y="297"/>
                  </a:lnTo>
                  <a:lnTo>
                    <a:pt x="1550" y="326"/>
                  </a:lnTo>
                  <a:lnTo>
                    <a:pt x="1568" y="356"/>
                  </a:lnTo>
                  <a:lnTo>
                    <a:pt x="1592" y="386"/>
                  </a:lnTo>
                  <a:lnTo>
                    <a:pt x="1622" y="417"/>
                  </a:lnTo>
                  <a:lnTo>
                    <a:pt x="1655" y="448"/>
                  </a:lnTo>
                  <a:lnTo>
                    <a:pt x="1691" y="480"/>
                  </a:lnTo>
                  <a:lnTo>
                    <a:pt x="1732" y="510"/>
                  </a:lnTo>
                  <a:lnTo>
                    <a:pt x="1774" y="542"/>
                  </a:lnTo>
                  <a:lnTo>
                    <a:pt x="1817" y="572"/>
                  </a:lnTo>
                  <a:lnTo>
                    <a:pt x="1860" y="603"/>
                  </a:lnTo>
                  <a:lnTo>
                    <a:pt x="1904" y="632"/>
                  </a:lnTo>
                  <a:lnTo>
                    <a:pt x="1947" y="660"/>
                  </a:lnTo>
                  <a:lnTo>
                    <a:pt x="1987" y="688"/>
                  </a:lnTo>
                  <a:lnTo>
                    <a:pt x="2025" y="715"/>
                  </a:lnTo>
                  <a:lnTo>
                    <a:pt x="2061" y="741"/>
                  </a:lnTo>
                  <a:lnTo>
                    <a:pt x="2060" y="744"/>
                  </a:lnTo>
                  <a:lnTo>
                    <a:pt x="2056" y="755"/>
                  </a:lnTo>
                  <a:lnTo>
                    <a:pt x="2052" y="771"/>
                  </a:lnTo>
                  <a:lnTo>
                    <a:pt x="2045" y="793"/>
                  </a:lnTo>
                  <a:lnTo>
                    <a:pt x="2036" y="820"/>
                  </a:lnTo>
                  <a:lnTo>
                    <a:pt x="2027" y="849"/>
                  </a:lnTo>
                  <a:lnTo>
                    <a:pt x="2015" y="880"/>
                  </a:lnTo>
                  <a:lnTo>
                    <a:pt x="2003" y="912"/>
                  </a:lnTo>
                  <a:lnTo>
                    <a:pt x="1989" y="945"/>
                  </a:lnTo>
                  <a:lnTo>
                    <a:pt x="1973" y="977"/>
                  </a:lnTo>
                  <a:lnTo>
                    <a:pt x="1957" y="1008"/>
                  </a:lnTo>
                  <a:lnTo>
                    <a:pt x="1940" y="1034"/>
                  </a:lnTo>
                  <a:lnTo>
                    <a:pt x="1923" y="1059"/>
                  </a:lnTo>
                  <a:lnTo>
                    <a:pt x="1905" y="1077"/>
                  </a:lnTo>
                  <a:lnTo>
                    <a:pt x="1885" y="1091"/>
                  </a:lnTo>
                  <a:lnTo>
                    <a:pt x="1867" y="1098"/>
                  </a:lnTo>
                  <a:lnTo>
                    <a:pt x="1724" y="1023"/>
                  </a:lnTo>
                  <a:lnTo>
                    <a:pt x="1592" y="947"/>
                  </a:lnTo>
                  <a:lnTo>
                    <a:pt x="1469" y="869"/>
                  </a:lnTo>
                  <a:lnTo>
                    <a:pt x="1353" y="789"/>
                  </a:lnTo>
                  <a:lnTo>
                    <a:pt x="1246" y="711"/>
                  </a:lnTo>
                  <a:lnTo>
                    <a:pt x="1146" y="634"/>
                  </a:lnTo>
                  <a:lnTo>
                    <a:pt x="1053" y="559"/>
                  </a:lnTo>
                  <a:lnTo>
                    <a:pt x="966" y="487"/>
                  </a:lnTo>
                  <a:lnTo>
                    <a:pt x="885" y="417"/>
                  </a:lnTo>
                  <a:lnTo>
                    <a:pt x="809" y="353"/>
                  </a:lnTo>
                  <a:lnTo>
                    <a:pt x="735" y="294"/>
                  </a:lnTo>
                  <a:lnTo>
                    <a:pt x="667" y="241"/>
                  </a:lnTo>
                  <a:lnTo>
                    <a:pt x="602" y="195"/>
                  </a:lnTo>
                  <a:lnTo>
                    <a:pt x="539" y="156"/>
                  </a:lnTo>
                  <a:lnTo>
                    <a:pt x="478" y="127"/>
                  </a:lnTo>
                  <a:lnTo>
                    <a:pt x="419" y="108"/>
                  </a:lnTo>
                  <a:lnTo>
                    <a:pt x="396" y="101"/>
                  </a:lnTo>
                  <a:lnTo>
                    <a:pt x="372" y="95"/>
                  </a:lnTo>
                  <a:lnTo>
                    <a:pt x="349" y="91"/>
                  </a:lnTo>
                  <a:lnTo>
                    <a:pt x="324" y="86"/>
                  </a:lnTo>
                  <a:lnTo>
                    <a:pt x="299" y="82"/>
                  </a:lnTo>
                  <a:lnTo>
                    <a:pt x="274" y="78"/>
                  </a:lnTo>
                  <a:lnTo>
                    <a:pt x="248" y="75"/>
                  </a:lnTo>
                  <a:lnTo>
                    <a:pt x="223" y="72"/>
                  </a:lnTo>
                  <a:lnTo>
                    <a:pt x="195" y="70"/>
                  </a:lnTo>
                  <a:lnTo>
                    <a:pt x="169" y="69"/>
                  </a:lnTo>
                  <a:lnTo>
                    <a:pt x="142" y="69"/>
                  </a:lnTo>
                  <a:lnTo>
                    <a:pt x="114" y="67"/>
                  </a:lnTo>
                  <a:lnTo>
                    <a:pt x="87" y="69"/>
                  </a:lnTo>
                  <a:lnTo>
                    <a:pt x="58" y="70"/>
                  </a:lnTo>
                  <a:lnTo>
                    <a:pt x="29" y="71"/>
                  </a:lnTo>
                  <a:lnTo>
                    <a:pt x="0" y="75"/>
                  </a:lnTo>
                  <a:close/>
                </a:path>
              </a:pathLst>
            </a:custGeom>
            <a:solidFill>
              <a:srgbClr val="CCCCFF"/>
            </a:solidFill>
            <a:ln w="9525">
              <a:solidFill>
                <a:srgbClr val="FFFFFF"/>
              </a:solidFill>
              <a:round/>
              <a:headEnd/>
              <a:tailEnd/>
            </a:ln>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0"/>
              <a:endParaRPr lang="en-US" altLang="fa-IR" sz="1800">
                <a:latin typeface="Garamond" panose="02020404030301010803" pitchFamily="18" charset="0"/>
              </a:endParaRPr>
            </a:p>
          </p:txBody>
        </p:sp>
        <p:sp>
          <p:nvSpPr>
            <p:cNvPr id="751631" name="Freeform 15"/>
            <p:cNvSpPr>
              <a:spLocks/>
            </p:cNvSpPr>
            <p:nvPr/>
          </p:nvSpPr>
          <p:spPr bwMode="auto">
            <a:xfrm>
              <a:off x="2600" y="2495"/>
              <a:ext cx="547" cy="477"/>
            </a:xfrm>
            <a:custGeom>
              <a:avLst/>
              <a:gdLst>
                <a:gd name="T0" fmla="*/ 2073 w 2188"/>
                <a:gd name="T1" fmla="*/ 30 h 1911"/>
                <a:gd name="T2" fmla="*/ 1891 w 2188"/>
                <a:gd name="T3" fmla="*/ 11 h 1911"/>
                <a:gd name="T4" fmla="*/ 1701 w 2188"/>
                <a:gd name="T5" fmla="*/ 1 h 1911"/>
                <a:gd name="T6" fmla="*/ 1504 w 2188"/>
                <a:gd name="T7" fmla="*/ 3 h 1911"/>
                <a:gd name="T8" fmla="*/ 1306 w 2188"/>
                <a:gd name="T9" fmla="*/ 15 h 1911"/>
                <a:gd name="T10" fmla="*/ 1190 w 2188"/>
                <a:gd name="T11" fmla="*/ 62 h 1911"/>
                <a:gd name="T12" fmla="*/ 1228 w 2188"/>
                <a:gd name="T13" fmla="*/ 151 h 1911"/>
                <a:gd name="T14" fmla="*/ 1254 w 2188"/>
                <a:gd name="T15" fmla="*/ 230 h 1911"/>
                <a:gd name="T16" fmla="*/ 1271 w 2188"/>
                <a:gd name="T17" fmla="*/ 301 h 1911"/>
                <a:gd name="T18" fmla="*/ 1279 w 2188"/>
                <a:gd name="T19" fmla="*/ 375 h 1911"/>
                <a:gd name="T20" fmla="*/ 1281 w 2188"/>
                <a:gd name="T21" fmla="*/ 453 h 1911"/>
                <a:gd name="T22" fmla="*/ 1270 w 2188"/>
                <a:gd name="T23" fmla="*/ 517 h 1911"/>
                <a:gd name="T24" fmla="*/ 1234 w 2188"/>
                <a:gd name="T25" fmla="*/ 606 h 1911"/>
                <a:gd name="T26" fmla="*/ 1174 w 2188"/>
                <a:gd name="T27" fmla="*/ 700 h 1911"/>
                <a:gd name="T28" fmla="*/ 1089 w 2188"/>
                <a:gd name="T29" fmla="*/ 780 h 1911"/>
                <a:gd name="T30" fmla="*/ 975 w 2188"/>
                <a:gd name="T31" fmla="*/ 823 h 1911"/>
                <a:gd name="T32" fmla="*/ 878 w 2188"/>
                <a:gd name="T33" fmla="*/ 822 h 1911"/>
                <a:gd name="T34" fmla="*/ 793 w 2188"/>
                <a:gd name="T35" fmla="*/ 804 h 1911"/>
                <a:gd name="T36" fmla="*/ 705 w 2188"/>
                <a:gd name="T37" fmla="*/ 770 h 1911"/>
                <a:gd name="T38" fmla="*/ 616 w 2188"/>
                <a:gd name="T39" fmla="*/ 721 h 1911"/>
                <a:gd name="T40" fmla="*/ 531 w 2188"/>
                <a:gd name="T41" fmla="*/ 661 h 1911"/>
                <a:gd name="T42" fmla="*/ 454 w 2188"/>
                <a:gd name="T43" fmla="*/ 689 h 1911"/>
                <a:gd name="T44" fmla="*/ 370 w 2188"/>
                <a:gd name="T45" fmla="*/ 903 h 1911"/>
                <a:gd name="T46" fmla="*/ 274 w 2188"/>
                <a:gd name="T47" fmla="*/ 1103 h 1911"/>
                <a:gd name="T48" fmla="*/ 176 w 2188"/>
                <a:gd name="T49" fmla="*/ 1294 h 1911"/>
                <a:gd name="T50" fmla="*/ 84 w 2188"/>
                <a:gd name="T51" fmla="*/ 1482 h 1911"/>
                <a:gd name="T52" fmla="*/ 7 w 2188"/>
                <a:gd name="T53" fmla="*/ 1671 h 1911"/>
                <a:gd name="T54" fmla="*/ 8 w 2188"/>
                <a:gd name="T55" fmla="*/ 1753 h 1911"/>
                <a:gd name="T56" fmla="*/ 62 w 2188"/>
                <a:gd name="T57" fmla="*/ 1827 h 1911"/>
                <a:gd name="T58" fmla="*/ 148 w 2188"/>
                <a:gd name="T59" fmla="*/ 1884 h 1911"/>
                <a:gd name="T60" fmla="*/ 249 w 2188"/>
                <a:gd name="T61" fmla="*/ 1911 h 1911"/>
                <a:gd name="T62" fmla="*/ 344 w 2188"/>
                <a:gd name="T63" fmla="*/ 1897 h 1911"/>
                <a:gd name="T64" fmla="*/ 435 w 2188"/>
                <a:gd name="T65" fmla="*/ 1826 h 1911"/>
                <a:gd name="T66" fmla="*/ 526 w 2188"/>
                <a:gd name="T67" fmla="*/ 1716 h 1911"/>
                <a:gd name="T68" fmla="*/ 616 w 2188"/>
                <a:gd name="T69" fmla="*/ 1584 h 1911"/>
                <a:gd name="T70" fmla="*/ 714 w 2188"/>
                <a:gd name="T71" fmla="*/ 1441 h 1911"/>
                <a:gd name="T72" fmla="*/ 827 w 2188"/>
                <a:gd name="T73" fmla="*/ 1294 h 1911"/>
                <a:gd name="T74" fmla="*/ 996 w 2188"/>
                <a:gd name="T75" fmla="*/ 1122 h 1911"/>
                <a:gd name="T76" fmla="*/ 1287 w 2188"/>
                <a:gd name="T77" fmla="*/ 914 h 1911"/>
                <a:gd name="T78" fmla="*/ 1600 w 2188"/>
                <a:gd name="T79" fmla="*/ 736 h 1911"/>
                <a:gd name="T80" fmla="*/ 1887 w 2188"/>
                <a:gd name="T81" fmla="*/ 581 h 1911"/>
                <a:gd name="T82" fmla="*/ 2099 w 2188"/>
                <a:gd name="T83" fmla="*/ 445 h 1911"/>
                <a:gd name="T84" fmla="*/ 2188 w 2188"/>
                <a:gd name="T85" fmla="*/ 322 h 1911"/>
                <a:gd name="T86" fmla="*/ 2188 w 2188"/>
                <a:gd name="T87" fmla="*/ 275 h 1911"/>
                <a:gd name="T88" fmla="*/ 2188 w 2188"/>
                <a:gd name="T89" fmla="*/ 225 h 1911"/>
                <a:gd name="T90" fmla="*/ 2188 w 2188"/>
                <a:gd name="T91" fmla="*/ 173 h 1911"/>
                <a:gd name="T92" fmla="*/ 2188 w 2188"/>
                <a:gd name="T93" fmla="*/ 120 h 1911"/>
                <a:gd name="T94" fmla="*/ 2188 w 2188"/>
                <a:gd name="T95" fmla="*/ 65 h 191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188"/>
                <a:gd name="T145" fmla="*/ 0 h 1911"/>
                <a:gd name="T146" fmla="*/ 2188 w 2188"/>
                <a:gd name="T147" fmla="*/ 1911 h 1911"/>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188" h="1911">
                  <a:moveTo>
                    <a:pt x="2188" y="48"/>
                  </a:moveTo>
                  <a:lnTo>
                    <a:pt x="2130" y="38"/>
                  </a:lnTo>
                  <a:lnTo>
                    <a:pt x="2073" y="30"/>
                  </a:lnTo>
                  <a:lnTo>
                    <a:pt x="2014" y="23"/>
                  </a:lnTo>
                  <a:lnTo>
                    <a:pt x="1953" y="16"/>
                  </a:lnTo>
                  <a:lnTo>
                    <a:pt x="1891" y="11"/>
                  </a:lnTo>
                  <a:lnTo>
                    <a:pt x="1829" y="8"/>
                  </a:lnTo>
                  <a:lnTo>
                    <a:pt x="1765" y="4"/>
                  </a:lnTo>
                  <a:lnTo>
                    <a:pt x="1701" y="1"/>
                  </a:lnTo>
                  <a:lnTo>
                    <a:pt x="1635" y="0"/>
                  </a:lnTo>
                  <a:lnTo>
                    <a:pt x="1571" y="1"/>
                  </a:lnTo>
                  <a:lnTo>
                    <a:pt x="1504" y="3"/>
                  </a:lnTo>
                  <a:lnTo>
                    <a:pt x="1439" y="5"/>
                  </a:lnTo>
                  <a:lnTo>
                    <a:pt x="1373" y="9"/>
                  </a:lnTo>
                  <a:lnTo>
                    <a:pt x="1306" y="15"/>
                  </a:lnTo>
                  <a:lnTo>
                    <a:pt x="1241" y="22"/>
                  </a:lnTo>
                  <a:lnTo>
                    <a:pt x="1175" y="31"/>
                  </a:lnTo>
                  <a:lnTo>
                    <a:pt x="1190" y="62"/>
                  </a:lnTo>
                  <a:lnTo>
                    <a:pt x="1204" y="94"/>
                  </a:lnTo>
                  <a:lnTo>
                    <a:pt x="1217" y="123"/>
                  </a:lnTo>
                  <a:lnTo>
                    <a:pt x="1228" y="151"/>
                  </a:lnTo>
                  <a:lnTo>
                    <a:pt x="1238" y="178"/>
                  </a:lnTo>
                  <a:lnTo>
                    <a:pt x="1247" y="204"/>
                  </a:lnTo>
                  <a:lnTo>
                    <a:pt x="1254" y="230"/>
                  </a:lnTo>
                  <a:lnTo>
                    <a:pt x="1260" y="254"/>
                  </a:lnTo>
                  <a:lnTo>
                    <a:pt x="1266" y="278"/>
                  </a:lnTo>
                  <a:lnTo>
                    <a:pt x="1271" y="301"/>
                  </a:lnTo>
                  <a:lnTo>
                    <a:pt x="1274" y="326"/>
                  </a:lnTo>
                  <a:lnTo>
                    <a:pt x="1276" y="350"/>
                  </a:lnTo>
                  <a:lnTo>
                    <a:pt x="1279" y="375"/>
                  </a:lnTo>
                  <a:lnTo>
                    <a:pt x="1280" y="399"/>
                  </a:lnTo>
                  <a:lnTo>
                    <a:pt x="1280" y="426"/>
                  </a:lnTo>
                  <a:lnTo>
                    <a:pt x="1281" y="453"/>
                  </a:lnTo>
                  <a:lnTo>
                    <a:pt x="1280" y="470"/>
                  </a:lnTo>
                  <a:lnTo>
                    <a:pt x="1276" y="492"/>
                  </a:lnTo>
                  <a:lnTo>
                    <a:pt x="1270" y="517"/>
                  </a:lnTo>
                  <a:lnTo>
                    <a:pt x="1260" y="545"/>
                  </a:lnTo>
                  <a:lnTo>
                    <a:pt x="1249" y="575"/>
                  </a:lnTo>
                  <a:lnTo>
                    <a:pt x="1234" y="606"/>
                  </a:lnTo>
                  <a:lnTo>
                    <a:pt x="1217" y="638"/>
                  </a:lnTo>
                  <a:lnTo>
                    <a:pt x="1198" y="670"/>
                  </a:lnTo>
                  <a:lnTo>
                    <a:pt x="1174" y="700"/>
                  </a:lnTo>
                  <a:lnTo>
                    <a:pt x="1149" y="730"/>
                  </a:lnTo>
                  <a:lnTo>
                    <a:pt x="1120" y="756"/>
                  </a:lnTo>
                  <a:lnTo>
                    <a:pt x="1089" y="780"/>
                  </a:lnTo>
                  <a:lnTo>
                    <a:pt x="1054" y="799"/>
                  </a:lnTo>
                  <a:lnTo>
                    <a:pt x="1016" y="814"/>
                  </a:lnTo>
                  <a:lnTo>
                    <a:pt x="975" y="823"/>
                  </a:lnTo>
                  <a:lnTo>
                    <a:pt x="932" y="827"/>
                  </a:lnTo>
                  <a:lnTo>
                    <a:pt x="904" y="826"/>
                  </a:lnTo>
                  <a:lnTo>
                    <a:pt x="878" y="822"/>
                  </a:lnTo>
                  <a:lnTo>
                    <a:pt x="849" y="819"/>
                  </a:lnTo>
                  <a:lnTo>
                    <a:pt x="822" y="811"/>
                  </a:lnTo>
                  <a:lnTo>
                    <a:pt x="793" y="804"/>
                  </a:lnTo>
                  <a:lnTo>
                    <a:pt x="763" y="794"/>
                  </a:lnTo>
                  <a:lnTo>
                    <a:pt x="734" y="782"/>
                  </a:lnTo>
                  <a:lnTo>
                    <a:pt x="705" y="770"/>
                  </a:lnTo>
                  <a:lnTo>
                    <a:pt x="675" y="755"/>
                  </a:lnTo>
                  <a:lnTo>
                    <a:pt x="646" y="739"/>
                  </a:lnTo>
                  <a:lnTo>
                    <a:pt x="616" y="721"/>
                  </a:lnTo>
                  <a:lnTo>
                    <a:pt x="587" y="703"/>
                  </a:lnTo>
                  <a:lnTo>
                    <a:pt x="560" y="682"/>
                  </a:lnTo>
                  <a:lnTo>
                    <a:pt x="531" y="661"/>
                  </a:lnTo>
                  <a:lnTo>
                    <a:pt x="505" y="638"/>
                  </a:lnTo>
                  <a:lnTo>
                    <a:pt x="478" y="615"/>
                  </a:lnTo>
                  <a:lnTo>
                    <a:pt x="454" y="689"/>
                  </a:lnTo>
                  <a:lnTo>
                    <a:pt x="427" y="762"/>
                  </a:lnTo>
                  <a:lnTo>
                    <a:pt x="399" y="834"/>
                  </a:lnTo>
                  <a:lnTo>
                    <a:pt x="370" y="903"/>
                  </a:lnTo>
                  <a:lnTo>
                    <a:pt x="338" y="971"/>
                  </a:lnTo>
                  <a:lnTo>
                    <a:pt x="307" y="1038"/>
                  </a:lnTo>
                  <a:lnTo>
                    <a:pt x="274" y="1103"/>
                  </a:lnTo>
                  <a:lnTo>
                    <a:pt x="241" y="1167"/>
                  </a:lnTo>
                  <a:lnTo>
                    <a:pt x="209" y="1231"/>
                  </a:lnTo>
                  <a:lnTo>
                    <a:pt x="176" y="1294"/>
                  </a:lnTo>
                  <a:lnTo>
                    <a:pt x="144" y="1356"/>
                  </a:lnTo>
                  <a:lnTo>
                    <a:pt x="114" y="1419"/>
                  </a:lnTo>
                  <a:lnTo>
                    <a:pt x="84" y="1482"/>
                  </a:lnTo>
                  <a:lnTo>
                    <a:pt x="57" y="1544"/>
                  </a:lnTo>
                  <a:lnTo>
                    <a:pt x="30" y="1606"/>
                  </a:lnTo>
                  <a:lnTo>
                    <a:pt x="7" y="1671"/>
                  </a:lnTo>
                  <a:lnTo>
                    <a:pt x="0" y="1698"/>
                  </a:lnTo>
                  <a:lnTo>
                    <a:pt x="2" y="1726"/>
                  </a:lnTo>
                  <a:lnTo>
                    <a:pt x="8" y="1753"/>
                  </a:lnTo>
                  <a:lnTo>
                    <a:pt x="21" y="1780"/>
                  </a:lnTo>
                  <a:lnTo>
                    <a:pt x="40" y="1804"/>
                  </a:lnTo>
                  <a:lnTo>
                    <a:pt x="62" y="1827"/>
                  </a:lnTo>
                  <a:lnTo>
                    <a:pt x="88" y="1849"/>
                  </a:lnTo>
                  <a:lnTo>
                    <a:pt x="117" y="1867"/>
                  </a:lnTo>
                  <a:lnTo>
                    <a:pt x="148" y="1884"/>
                  </a:lnTo>
                  <a:lnTo>
                    <a:pt x="181" y="1897"/>
                  </a:lnTo>
                  <a:lnTo>
                    <a:pt x="215" y="1905"/>
                  </a:lnTo>
                  <a:lnTo>
                    <a:pt x="249" y="1911"/>
                  </a:lnTo>
                  <a:lnTo>
                    <a:pt x="282" y="1911"/>
                  </a:lnTo>
                  <a:lnTo>
                    <a:pt x="313" y="1906"/>
                  </a:lnTo>
                  <a:lnTo>
                    <a:pt x="344" y="1897"/>
                  </a:lnTo>
                  <a:lnTo>
                    <a:pt x="372" y="1882"/>
                  </a:lnTo>
                  <a:lnTo>
                    <a:pt x="404" y="1855"/>
                  </a:lnTo>
                  <a:lnTo>
                    <a:pt x="435" y="1826"/>
                  </a:lnTo>
                  <a:lnTo>
                    <a:pt x="465" y="1792"/>
                  </a:lnTo>
                  <a:lnTo>
                    <a:pt x="495" y="1755"/>
                  </a:lnTo>
                  <a:lnTo>
                    <a:pt x="526" y="1716"/>
                  </a:lnTo>
                  <a:lnTo>
                    <a:pt x="556" y="1673"/>
                  </a:lnTo>
                  <a:lnTo>
                    <a:pt x="586" y="1630"/>
                  </a:lnTo>
                  <a:lnTo>
                    <a:pt x="616" y="1584"/>
                  </a:lnTo>
                  <a:lnTo>
                    <a:pt x="647" y="1537"/>
                  </a:lnTo>
                  <a:lnTo>
                    <a:pt x="680" y="1489"/>
                  </a:lnTo>
                  <a:lnTo>
                    <a:pt x="714" y="1441"/>
                  </a:lnTo>
                  <a:lnTo>
                    <a:pt x="750" y="1391"/>
                  </a:lnTo>
                  <a:lnTo>
                    <a:pt x="788" y="1342"/>
                  </a:lnTo>
                  <a:lnTo>
                    <a:pt x="827" y="1294"/>
                  </a:lnTo>
                  <a:lnTo>
                    <a:pt x="869" y="1247"/>
                  </a:lnTo>
                  <a:lnTo>
                    <a:pt x="913" y="1200"/>
                  </a:lnTo>
                  <a:lnTo>
                    <a:pt x="996" y="1122"/>
                  </a:lnTo>
                  <a:lnTo>
                    <a:pt x="1088" y="1049"/>
                  </a:lnTo>
                  <a:lnTo>
                    <a:pt x="1185" y="980"/>
                  </a:lnTo>
                  <a:lnTo>
                    <a:pt x="1287" y="914"/>
                  </a:lnTo>
                  <a:lnTo>
                    <a:pt x="1390" y="851"/>
                  </a:lnTo>
                  <a:lnTo>
                    <a:pt x="1496" y="792"/>
                  </a:lnTo>
                  <a:lnTo>
                    <a:pt x="1600" y="736"/>
                  </a:lnTo>
                  <a:lnTo>
                    <a:pt x="1701" y="682"/>
                  </a:lnTo>
                  <a:lnTo>
                    <a:pt x="1798" y="631"/>
                  </a:lnTo>
                  <a:lnTo>
                    <a:pt x="1887" y="581"/>
                  </a:lnTo>
                  <a:lnTo>
                    <a:pt x="1969" y="534"/>
                  </a:lnTo>
                  <a:lnTo>
                    <a:pt x="2040" y="489"/>
                  </a:lnTo>
                  <a:lnTo>
                    <a:pt x="2099" y="445"/>
                  </a:lnTo>
                  <a:lnTo>
                    <a:pt x="2145" y="403"/>
                  </a:lnTo>
                  <a:lnTo>
                    <a:pt x="2175" y="361"/>
                  </a:lnTo>
                  <a:lnTo>
                    <a:pt x="2188" y="322"/>
                  </a:lnTo>
                  <a:lnTo>
                    <a:pt x="2188" y="306"/>
                  </a:lnTo>
                  <a:lnTo>
                    <a:pt x="2188" y="291"/>
                  </a:lnTo>
                  <a:lnTo>
                    <a:pt x="2188" y="275"/>
                  </a:lnTo>
                  <a:lnTo>
                    <a:pt x="2188" y="259"/>
                  </a:lnTo>
                  <a:lnTo>
                    <a:pt x="2188" y="242"/>
                  </a:lnTo>
                  <a:lnTo>
                    <a:pt x="2188" y="225"/>
                  </a:lnTo>
                  <a:lnTo>
                    <a:pt x="2188" y="208"/>
                  </a:lnTo>
                  <a:lnTo>
                    <a:pt x="2188" y="191"/>
                  </a:lnTo>
                  <a:lnTo>
                    <a:pt x="2188" y="173"/>
                  </a:lnTo>
                  <a:lnTo>
                    <a:pt x="2188" y="155"/>
                  </a:lnTo>
                  <a:lnTo>
                    <a:pt x="2188" y="137"/>
                  </a:lnTo>
                  <a:lnTo>
                    <a:pt x="2188" y="120"/>
                  </a:lnTo>
                  <a:lnTo>
                    <a:pt x="2188" y="101"/>
                  </a:lnTo>
                  <a:lnTo>
                    <a:pt x="2188" y="83"/>
                  </a:lnTo>
                  <a:lnTo>
                    <a:pt x="2188" y="65"/>
                  </a:lnTo>
                  <a:lnTo>
                    <a:pt x="2188" y="48"/>
                  </a:lnTo>
                  <a:close/>
                </a:path>
              </a:pathLst>
            </a:custGeom>
            <a:solidFill>
              <a:srgbClr val="CCCCFF"/>
            </a:solidFill>
            <a:ln w="9525">
              <a:solidFill>
                <a:srgbClr val="FFFFFF"/>
              </a:solidFill>
              <a:round/>
              <a:headEnd/>
              <a:tailEnd/>
            </a:ln>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0"/>
              <a:endParaRPr lang="en-US" altLang="fa-IR" sz="1800">
                <a:latin typeface="Garamond" panose="02020404030301010803" pitchFamily="18" charset="0"/>
              </a:endParaRPr>
            </a:p>
          </p:txBody>
        </p:sp>
        <p:sp>
          <p:nvSpPr>
            <p:cNvPr id="751632" name="Freeform 16"/>
            <p:cNvSpPr>
              <a:spLocks/>
            </p:cNvSpPr>
            <p:nvPr/>
          </p:nvSpPr>
          <p:spPr bwMode="auto">
            <a:xfrm>
              <a:off x="2749" y="2520"/>
              <a:ext cx="97" cy="93"/>
            </a:xfrm>
            <a:custGeom>
              <a:avLst/>
              <a:gdLst>
                <a:gd name="T0" fmla="*/ 0 w 388"/>
                <a:gd name="T1" fmla="*/ 41 h 370"/>
                <a:gd name="T2" fmla="*/ 3 w 388"/>
                <a:gd name="T3" fmla="*/ 63 h 370"/>
                <a:gd name="T4" fmla="*/ 12 w 388"/>
                <a:gd name="T5" fmla="*/ 89 h 370"/>
                <a:gd name="T6" fmla="*/ 27 w 388"/>
                <a:gd name="T7" fmla="*/ 117 h 370"/>
                <a:gd name="T8" fmla="*/ 47 w 388"/>
                <a:gd name="T9" fmla="*/ 146 h 370"/>
                <a:gd name="T10" fmla="*/ 69 w 388"/>
                <a:gd name="T11" fmla="*/ 177 h 370"/>
                <a:gd name="T12" fmla="*/ 96 w 388"/>
                <a:gd name="T13" fmla="*/ 206 h 370"/>
                <a:gd name="T14" fmla="*/ 124 w 388"/>
                <a:gd name="T15" fmla="*/ 236 h 370"/>
                <a:gd name="T16" fmla="*/ 155 w 388"/>
                <a:gd name="T17" fmla="*/ 264 h 370"/>
                <a:gd name="T18" fmla="*/ 185 w 388"/>
                <a:gd name="T19" fmla="*/ 290 h 370"/>
                <a:gd name="T20" fmla="*/ 216 w 388"/>
                <a:gd name="T21" fmla="*/ 314 h 370"/>
                <a:gd name="T22" fmla="*/ 245 w 388"/>
                <a:gd name="T23" fmla="*/ 335 h 370"/>
                <a:gd name="T24" fmla="*/ 272 w 388"/>
                <a:gd name="T25" fmla="*/ 351 h 370"/>
                <a:gd name="T26" fmla="*/ 299 w 388"/>
                <a:gd name="T27" fmla="*/ 363 h 370"/>
                <a:gd name="T28" fmla="*/ 320 w 388"/>
                <a:gd name="T29" fmla="*/ 370 h 370"/>
                <a:gd name="T30" fmla="*/ 338 w 388"/>
                <a:gd name="T31" fmla="*/ 370 h 370"/>
                <a:gd name="T32" fmla="*/ 351 w 388"/>
                <a:gd name="T33" fmla="*/ 366 h 370"/>
                <a:gd name="T34" fmla="*/ 362 w 388"/>
                <a:gd name="T35" fmla="*/ 353 h 370"/>
                <a:gd name="T36" fmla="*/ 371 w 388"/>
                <a:gd name="T37" fmla="*/ 341 h 370"/>
                <a:gd name="T38" fmla="*/ 379 w 388"/>
                <a:gd name="T39" fmla="*/ 330 h 370"/>
                <a:gd name="T40" fmla="*/ 384 w 388"/>
                <a:gd name="T41" fmla="*/ 319 h 370"/>
                <a:gd name="T42" fmla="*/ 386 w 388"/>
                <a:gd name="T43" fmla="*/ 308 h 370"/>
                <a:gd name="T44" fmla="*/ 388 w 388"/>
                <a:gd name="T45" fmla="*/ 297 h 370"/>
                <a:gd name="T46" fmla="*/ 388 w 388"/>
                <a:gd name="T47" fmla="*/ 288 h 370"/>
                <a:gd name="T48" fmla="*/ 386 w 388"/>
                <a:gd name="T49" fmla="*/ 277 h 370"/>
                <a:gd name="T50" fmla="*/ 384 w 388"/>
                <a:gd name="T51" fmla="*/ 266 h 370"/>
                <a:gd name="T52" fmla="*/ 379 w 388"/>
                <a:gd name="T53" fmla="*/ 255 h 370"/>
                <a:gd name="T54" fmla="*/ 373 w 388"/>
                <a:gd name="T55" fmla="*/ 245 h 370"/>
                <a:gd name="T56" fmla="*/ 367 w 388"/>
                <a:gd name="T57" fmla="*/ 234 h 370"/>
                <a:gd name="T58" fmla="*/ 359 w 388"/>
                <a:gd name="T59" fmla="*/ 222 h 370"/>
                <a:gd name="T60" fmla="*/ 351 w 388"/>
                <a:gd name="T61" fmla="*/ 211 h 370"/>
                <a:gd name="T62" fmla="*/ 342 w 388"/>
                <a:gd name="T63" fmla="*/ 198 h 370"/>
                <a:gd name="T64" fmla="*/ 333 w 388"/>
                <a:gd name="T65" fmla="*/ 188 h 370"/>
                <a:gd name="T66" fmla="*/ 314 w 388"/>
                <a:gd name="T67" fmla="*/ 166 h 370"/>
                <a:gd name="T68" fmla="*/ 297 w 388"/>
                <a:gd name="T69" fmla="*/ 144 h 370"/>
                <a:gd name="T70" fmla="*/ 278 w 388"/>
                <a:gd name="T71" fmla="*/ 122 h 370"/>
                <a:gd name="T72" fmla="*/ 258 w 388"/>
                <a:gd name="T73" fmla="*/ 100 h 370"/>
                <a:gd name="T74" fmla="*/ 237 w 388"/>
                <a:gd name="T75" fmla="*/ 80 h 370"/>
                <a:gd name="T76" fmla="*/ 216 w 388"/>
                <a:gd name="T77" fmla="*/ 61 h 370"/>
                <a:gd name="T78" fmla="*/ 194 w 388"/>
                <a:gd name="T79" fmla="*/ 44 h 370"/>
                <a:gd name="T80" fmla="*/ 172 w 388"/>
                <a:gd name="T81" fmla="*/ 29 h 370"/>
                <a:gd name="T82" fmla="*/ 149 w 388"/>
                <a:gd name="T83" fmla="*/ 17 h 370"/>
                <a:gd name="T84" fmla="*/ 127 w 388"/>
                <a:gd name="T85" fmla="*/ 7 h 370"/>
                <a:gd name="T86" fmla="*/ 105 w 388"/>
                <a:gd name="T87" fmla="*/ 1 h 370"/>
                <a:gd name="T88" fmla="*/ 84 w 388"/>
                <a:gd name="T89" fmla="*/ 0 h 370"/>
                <a:gd name="T90" fmla="*/ 62 w 388"/>
                <a:gd name="T91" fmla="*/ 2 h 370"/>
                <a:gd name="T92" fmla="*/ 41 w 388"/>
                <a:gd name="T93" fmla="*/ 9 h 370"/>
                <a:gd name="T94" fmla="*/ 20 w 388"/>
                <a:gd name="T95" fmla="*/ 23 h 370"/>
                <a:gd name="T96" fmla="*/ 0 w 388"/>
                <a:gd name="T97" fmla="*/ 41 h 37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88"/>
                <a:gd name="T148" fmla="*/ 0 h 370"/>
                <a:gd name="T149" fmla="*/ 388 w 388"/>
                <a:gd name="T150" fmla="*/ 370 h 37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88" h="370">
                  <a:moveTo>
                    <a:pt x="0" y="41"/>
                  </a:moveTo>
                  <a:lnTo>
                    <a:pt x="3" y="63"/>
                  </a:lnTo>
                  <a:lnTo>
                    <a:pt x="12" y="89"/>
                  </a:lnTo>
                  <a:lnTo>
                    <a:pt x="27" y="117"/>
                  </a:lnTo>
                  <a:lnTo>
                    <a:pt x="47" y="146"/>
                  </a:lnTo>
                  <a:lnTo>
                    <a:pt x="69" y="177"/>
                  </a:lnTo>
                  <a:lnTo>
                    <a:pt x="96" y="206"/>
                  </a:lnTo>
                  <a:lnTo>
                    <a:pt x="124" y="236"/>
                  </a:lnTo>
                  <a:lnTo>
                    <a:pt x="155" y="264"/>
                  </a:lnTo>
                  <a:lnTo>
                    <a:pt x="185" y="290"/>
                  </a:lnTo>
                  <a:lnTo>
                    <a:pt x="216" y="314"/>
                  </a:lnTo>
                  <a:lnTo>
                    <a:pt x="245" y="335"/>
                  </a:lnTo>
                  <a:lnTo>
                    <a:pt x="272" y="351"/>
                  </a:lnTo>
                  <a:lnTo>
                    <a:pt x="299" y="363"/>
                  </a:lnTo>
                  <a:lnTo>
                    <a:pt x="320" y="370"/>
                  </a:lnTo>
                  <a:lnTo>
                    <a:pt x="338" y="370"/>
                  </a:lnTo>
                  <a:lnTo>
                    <a:pt x="351" y="366"/>
                  </a:lnTo>
                  <a:lnTo>
                    <a:pt x="362" y="353"/>
                  </a:lnTo>
                  <a:lnTo>
                    <a:pt x="371" y="341"/>
                  </a:lnTo>
                  <a:lnTo>
                    <a:pt x="379" y="330"/>
                  </a:lnTo>
                  <a:lnTo>
                    <a:pt x="384" y="319"/>
                  </a:lnTo>
                  <a:lnTo>
                    <a:pt x="386" y="308"/>
                  </a:lnTo>
                  <a:lnTo>
                    <a:pt x="388" y="297"/>
                  </a:lnTo>
                  <a:lnTo>
                    <a:pt x="388" y="288"/>
                  </a:lnTo>
                  <a:lnTo>
                    <a:pt x="386" y="277"/>
                  </a:lnTo>
                  <a:lnTo>
                    <a:pt x="384" y="266"/>
                  </a:lnTo>
                  <a:lnTo>
                    <a:pt x="379" y="255"/>
                  </a:lnTo>
                  <a:lnTo>
                    <a:pt x="373" y="245"/>
                  </a:lnTo>
                  <a:lnTo>
                    <a:pt x="367" y="234"/>
                  </a:lnTo>
                  <a:lnTo>
                    <a:pt x="359" y="222"/>
                  </a:lnTo>
                  <a:lnTo>
                    <a:pt x="351" y="211"/>
                  </a:lnTo>
                  <a:lnTo>
                    <a:pt x="342" y="198"/>
                  </a:lnTo>
                  <a:lnTo>
                    <a:pt x="333" y="188"/>
                  </a:lnTo>
                  <a:lnTo>
                    <a:pt x="314" y="166"/>
                  </a:lnTo>
                  <a:lnTo>
                    <a:pt x="297" y="144"/>
                  </a:lnTo>
                  <a:lnTo>
                    <a:pt x="278" y="122"/>
                  </a:lnTo>
                  <a:lnTo>
                    <a:pt x="258" y="100"/>
                  </a:lnTo>
                  <a:lnTo>
                    <a:pt x="237" y="80"/>
                  </a:lnTo>
                  <a:lnTo>
                    <a:pt x="216" y="61"/>
                  </a:lnTo>
                  <a:lnTo>
                    <a:pt x="194" y="44"/>
                  </a:lnTo>
                  <a:lnTo>
                    <a:pt x="172" y="29"/>
                  </a:lnTo>
                  <a:lnTo>
                    <a:pt x="149" y="17"/>
                  </a:lnTo>
                  <a:lnTo>
                    <a:pt x="127" y="7"/>
                  </a:lnTo>
                  <a:lnTo>
                    <a:pt x="105" y="1"/>
                  </a:lnTo>
                  <a:lnTo>
                    <a:pt x="84" y="0"/>
                  </a:lnTo>
                  <a:lnTo>
                    <a:pt x="62" y="2"/>
                  </a:lnTo>
                  <a:lnTo>
                    <a:pt x="41" y="9"/>
                  </a:lnTo>
                  <a:lnTo>
                    <a:pt x="20" y="23"/>
                  </a:lnTo>
                  <a:lnTo>
                    <a:pt x="0" y="41"/>
                  </a:lnTo>
                  <a:close/>
                </a:path>
              </a:pathLst>
            </a:custGeom>
            <a:solidFill>
              <a:srgbClr val="CCCCFF"/>
            </a:solidFill>
            <a:ln w="9525">
              <a:solidFill>
                <a:srgbClr val="FFFFFF"/>
              </a:solidFill>
              <a:round/>
              <a:headEnd/>
              <a:tailEnd/>
            </a:ln>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0"/>
              <a:endParaRPr lang="en-US" altLang="fa-IR" sz="1800">
                <a:latin typeface="Garamond" panose="02020404030301010803" pitchFamily="18" charset="0"/>
              </a:endParaRPr>
            </a:p>
          </p:txBody>
        </p:sp>
        <p:sp>
          <p:nvSpPr>
            <p:cNvPr id="751633" name="Freeform 17"/>
            <p:cNvSpPr>
              <a:spLocks/>
            </p:cNvSpPr>
            <p:nvPr/>
          </p:nvSpPr>
          <p:spPr bwMode="auto">
            <a:xfrm>
              <a:off x="2785" y="2778"/>
              <a:ext cx="222" cy="305"/>
            </a:xfrm>
            <a:custGeom>
              <a:avLst/>
              <a:gdLst>
                <a:gd name="T0" fmla="*/ 828 w 890"/>
                <a:gd name="T1" fmla="*/ 29 h 1218"/>
                <a:gd name="T2" fmla="*/ 707 w 890"/>
                <a:gd name="T3" fmla="*/ 85 h 1218"/>
                <a:gd name="T4" fmla="*/ 592 w 890"/>
                <a:gd name="T5" fmla="*/ 136 h 1218"/>
                <a:gd name="T6" fmla="*/ 485 w 890"/>
                <a:gd name="T7" fmla="*/ 187 h 1218"/>
                <a:gd name="T8" fmla="*/ 385 w 890"/>
                <a:gd name="T9" fmla="*/ 237 h 1218"/>
                <a:gd name="T10" fmla="*/ 295 w 890"/>
                <a:gd name="T11" fmla="*/ 290 h 1218"/>
                <a:gd name="T12" fmla="*/ 216 w 890"/>
                <a:gd name="T13" fmla="*/ 345 h 1218"/>
                <a:gd name="T14" fmla="*/ 149 w 890"/>
                <a:gd name="T15" fmla="*/ 406 h 1218"/>
                <a:gd name="T16" fmla="*/ 109 w 890"/>
                <a:gd name="T17" fmla="*/ 453 h 1218"/>
                <a:gd name="T18" fmla="*/ 88 w 890"/>
                <a:gd name="T19" fmla="*/ 483 h 1218"/>
                <a:gd name="T20" fmla="*/ 70 w 890"/>
                <a:gd name="T21" fmla="*/ 512 h 1218"/>
                <a:gd name="T22" fmla="*/ 55 w 890"/>
                <a:gd name="T23" fmla="*/ 542 h 1218"/>
                <a:gd name="T24" fmla="*/ 42 w 890"/>
                <a:gd name="T25" fmla="*/ 576 h 1218"/>
                <a:gd name="T26" fmla="*/ 30 w 890"/>
                <a:gd name="T27" fmla="*/ 613 h 1218"/>
                <a:gd name="T28" fmla="*/ 18 w 890"/>
                <a:gd name="T29" fmla="*/ 656 h 1218"/>
                <a:gd name="T30" fmla="*/ 5 w 890"/>
                <a:gd name="T31" fmla="*/ 703 h 1218"/>
                <a:gd name="T32" fmla="*/ 7 w 890"/>
                <a:gd name="T33" fmla="*/ 773 h 1218"/>
                <a:gd name="T34" fmla="*/ 22 w 890"/>
                <a:gd name="T35" fmla="*/ 858 h 1218"/>
                <a:gd name="T36" fmla="*/ 43 w 890"/>
                <a:gd name="T37" fmla="*/ 940 h 1218"/>
                <a:gd name="T38" fmla="*/ 71 w 890"/>
                <a:gd name="T39" fmla="*/ 1017 h 1218"/>
                <a:gd name="T40" fmla="*/ 106 w 890"/>
                <a:gd name="T41" fmla="*/ 1085 h 1218"/>
                <a:gd name="T42" fmla="*/ 153 w 890"/>
                <a:gd name="T43" fmla="*/ 1142 h 1218"/>
                <a:gd name="T44" fmla="*/ 212 w 890"/>
                <a:gd name="T45" fmla="*/ 1185 h 1218"/>
                <a:gd name="T46" fmla="*/ 287 w 890"/>
                <a:gd name="T47" fmla="*/ 1212 h 1218"/>
                <a:gd name="T48" fmla="*/ 379 w 890"/>
                <a:gd name="T49" fmla="*/ 1215 h 1218"/>
                <a:gd name="T50" fmla="*/ 451 w 890"/>
                <a:gd name="T51" fmla="*/ 1184 h 1218"/>
                <a:gd name="T52" fmla="*/ 495 w 890"/>
                <a:gd name="T53" fmla="*/ 1123 h 1218"/>
                <a:gd name="T54" fmla="*/ 520 w 890"/>
                <a:gd name="T55" fmla="*/ 1039 h 1218"/>
                <a:gd name="T56" fmla="*/ 533 w 890"/>
                <a:gd name="T57" fmla="*/ 939 h 1218"/>
                <a:gd name="T58" fmla="*/ 542 w 890"/>
                <a:gd name="T59" fmla="*/ 829 h 1218"/>
                <a:gd name="T60" fmla="*/ 554 w 890"/>
                <a:gd name="T61" fmla="*/ 719 h 1218"/>
                <a:gd name="T62" fmla="*/ 575 w 890"/>
                <a:gd name="T63" fmla="*/ 615 h 1218"/>
                <a:gd name="T64" fmla="*/ 612 w 890"/>
                <a:gd name="T65" fmla="*/ 523 h 1218"/>
                <a:gd name="T66" fmla="*/ 649 w 890"/>
                <a:gd name="T67" fmla="*/ 441 h 1218"/>
                <a:gd name="T68" fmla="*/ 684 w 890"/>
                <a:gd name="T69" fmla="*/ 367 h 1218"/>
                <a:gd name="T70" fmla="*/ 718 w 890"/>
                <a:gd name="T71" fmla="*/ 298 h 1218"/>
                <a:gd name="T72" fmla="*/ 752 w 890"/>
                <a:gd name="T73" fmla="*/ 233 h 1218"/>
                <a:gd name="T74" fmla="*/ 787 w 890"/>
                <a:gd name="T75" fmla="*/ 168 h 1218"/>
                <a:gd name="T76" fmla="*/ 825 w 890"/>
                <a:gd name="T77" fmla="*/ 103 h 1218"/>
                <a:gd name="T78" fmla="*/ 867 w 890"/>
                <a:gd name="T79" fmla="*/ 35 h 121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890"/>
                <a:gd name="T121" fmla="*/ 0 h 1218"/>
                <a:gd name="T122" fmla="*/ 890 w 890"/>
                <a:gd name="T123" fmla="*/ 1218 h 1218"/>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890" h="1218">
                  <a:moveTo>
                    <a:pt x="890" y="0"/>
                  </a:moveTo>
                  <a:lnTo>
                    <a:pt x="828" y="29"/>
                  </a:lnTo>
                  <a:lnTo>
                    <a:pt x="766" y="57"/>
                  </a:lnTo>
                  <a:lnTo>
                    <a:pt x="707" y="85"/>
                  </a:lnTo>
                  <a:lnTo>
                    <a:pt x="650" y="111"/>
                  </a:lnTo>
                  <a:lnTo>
                    <a:pt x="592" y="136"/>
                  </a:lnTo>
                  <a:lnTo>
                    <a:pt x="539" y="162"/>
                  </a:lnTo>
                  <a:lnTo>
                    <a:pt x="485" y="187"/>
                  </a:lnTo>
                  <a:lnTo>
                    <a:pt x="434" y="212"/>
                  </a:lnTo>
                  <a:lnTo>
                    <a:pt x="385" y="237"/>
                  </a:lnTo>
                  <a:lnTo>
                    <a:pt x="338" y="263"/>
                  </a:lnTo>
                  <a:lnTo>
                    <a:pt x="295" y="290"/>
                  </a:lnTo>
                  <a:lnTo>
                    <a:pt x="254" y="317"/>
                  </a:lnTo>
                  <a:lnTo>
                    <a:pt x="216" y="345"/>
                  </a:lnTo>
                  <a:lnTo>
                    <a:pt x="181" y="374"/>
                  </a:lnTo>
                  <a:lnTo>
                    <a:pt x="149" y="406"/>
                  </a:lnTo>
                  <a:lnTo>
                    <a:pt x="122" y="439"/>
                  </a:lnTo>
                  <a:lnTo>
                    <a:pt x="109" y="453"/>
                  </a:lnTo>
                  <a:lnTo>
                    <a:pt x="98" y="468"/>
                  </a:lnTo>
                  <a:lnTo>
                    <a:pt x="88" y="483"/>
                  </a:lnTo>
                  <a:lnTo>
                    <a:pt x="79" y="497"/>
                  </a:lnTo>
                  <a:lnTo>
                    <a:pt x="70" y="512"/>
                  </a:lnTo>
                  <a:lnTo>
                    <a:pt x="62" y="526"/>
                  </a:lnTo>
                  <a:lnTo>
                    <a:pt x="55" y="542"/>
                  </a:lnTo>
                  <a:lnTo>
                    <a:pt x="49" y="559"/>
                  </a:lnTo>
                  <a:lnTo>
                    <a:pt x="42" y="576"/>
                  </a:lnTo>
                  <a:lnTo>
                    <a:pt x="35" y="595"/>
                  </a:lnTo>
                  <a:lnTo>
                    <a:pt x="30" y="613"/>
                  </a:lnTo>
                  <a:lnTo>
                    <a:pt x="24" y="634"/>
                  </a:lnTo>
                  <a:lnTo>
                    <a:pt x="18" y="656"/>
                  </a:lnTo>
                  <a:lnTo>
                    <a:pt x="12" y="678"/>
                  </a:lnTo>
                  <a:lnTo>
                    <a:pt x="5" y="703"/>
                  </a:lnTo>
                  <a:lnTo>
                    <a:pt x="0" y="730"/>
                  </a:lnTo>
                  <a:lnTo>
                    <a:pt x="7" y="773"/>
                  </a:lnTo>
                  <a:lnTo>
                    <a:pt x="13" y="815"/>
                  </a:lnTo>
                  <a:lnTo>
                    <a:pt x="22" y="858"/>
                  </a:lnTo>
                  <a:lnTo>
                    <a:pt x="32" y="900"/>
                  </a:lnTo>
                  <a:lnTo>
                    <a:pt x="43" y="940"/>
                  </a:lnTo>
                  <a:lnTo>
                    <a:pt x="55" y="980"/>
                  </a:lnTo>
                  <a:lnTo>
                    <a:pt x="71" y="1017"/>
                  </a:lnTo>
                  <a:lnTo>
                    <a:pt x="87" y="1052"/>
                  </a:lnTo>
                  <a:lnTo>
                    <a:pt x="106" y="1085"/>
                  </a:lnTo>
                  <a:lnTo>
                    <a:pt x="129" y="1115"/>
                  </a:lnTo>
                  <a:lnTo>
                    <a:pt x="153" y="1142"/>
                  </a:lnTo>
                  <a:lnTo>
                    <a:pt x="181" y="1165"/>
                  </a:lnTo>
                  <a:lnTo>
                    <a:pt x="212" y="1185"/>
                  </a:lnTo>
                  <a:lnTo>
                    <a:pt x="248" y="1201"/>
                  </a:lnTo>
                  <a:lnTo>
                    <a:pt x="287" y="1212"/>
                  </a:lnTo>
                  <a:lnTo>
                    <a:pt x="332" y="1218"/>
                  </a:lnTo>
                  <a:lnTo>
                    <a:pt x="379" y="1215"/>
                  </a:lnTo>
                  <a:lnTo>
                    <a:pt x="418" y="1205"/>
                  </a:lnTo>
                  <a:lnTo>
                    <a:pt x="451" y="1184"/>
                  </a:lnTo>
                  <a:lnTo>
                    <a:pt x="476" y="1157"/>
                  </a:lnTo>
                  <a:lnTo>
                    <a:pt x="495" y="1123"/>
                  </a:lnTo>
                  <a:lnTo>
                    <a:pt x="510" y="1083"/>
                  </a:lnTo>
                  <a:lnTo>
                    <a:pt x="520" y="1039"/>
                  </a:lnTo>
                  <a:lnTo>
                    <a:pt x="528" y="990"/>
                  </a:lnTo>
                  <a:lnTo>
                    <a:pt x="533" y="939"/>
                  </a:lnTo>
                  <a:lnTo>
                    <a:pt x="537" y="884"/>
                  </a:lnTo>
                  <a:lnTo>
                    <a:pt x="542" y="829"/>
                  </a:lnTo>
                  <a:lnTo>
                    <a:pt x="548" y="774"/>
                  </a:lnTo>
                  <a:lnTo>
                    <a:pt x="554" y="719"/>
                  </a:lnTo>
                  <a:lnTo>
                    <a:pt x="563" y="665"/>
                  </a:lnTo>
                  <a:lnTo>
                    <a:pt x="575" y="615"/>
                  </a:lnTo>
                  <a:lnTo>
                    <a:pt x="594" y="568"/>
                  </a:lnTo>
                  <a:lnTo>
                    <a:pt x="612" y="523"/>
                  </a:lnTo>
                  <a:lnTo>
                    <a:pt x="632" y="481"/>
                  </a:lnTo>
                  <a:lnTo>
                    <a:pt x="649" y="441"/>
                  </a:lnTo>
                  <a:lnTo>
                    <a:pt x="667" y="403"/>
                  </a:lnTo>
                  <a:lnTo>
                    <a:pt x="684" y="367"/>
                  </a:lnTo>
                  <a:lnTo>
                    <a:pt x="701" y="333"/>
                  </a:lnTo>
                  <a:lnTo>
                    <a:pt x="718" y="298"/>
                  </a:lnTo>
                  <a:lnTo>
                    <a:pt x="735" y="265"/>
                  </a:lnTo>
                  <a:lnTo>
                    <a:pt x="752" y="233"/>
                  </a:lnTo>
                  <a:lnTo>
                    <a:pt x="769" y="201"/>
                  </a:lnTo>
                  <a:lnTo>
                    <a:pt x="787" y="168"/>
                  </a:lnTo>
                  <a:lnTo>
                    <a:pt x="806" y="136"/>
                  </a:lnTo>
                  <a:lnTo>
                    <a:pt x="825" y="103"/>
                  </a:lnTo>
                  <a:lnTo>
                    <a:pt x="845" y="69"/>
                  </a:lnTo>
                  <a:lnTo>
                    <a:pt x="867" y="35"/>
                  </a:lnTo>
                  <a:lnTo>
                    <a:pt x="890" y="0"/>
                  </a:lnTo>
                  <a:close/>
                </a:path>
              </a:pathLst>
            </a:custGeom>
            <a:solidFill>
              <a:srgbClr val="CCCCFF"/>
            </a:solidFill>
            <a:ln w="9525">
              <a:solidFill>
                <a:srgbClr val="FFFFFF"/>
              </a:solidFill>
              <a:round/>
              <a:headEnd/>
              <a:tailEnd/>
            </a:ln>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0"/>
              <a:endParaRPr lang="en-US" altLang="fa-IR" sz="1800">
                <a:latin typeface="Garamond" panose="02020404030301010803" pitchFamily="18" charset="0"/>
              </a:endParaRPr>
            </a:p>
          </p:txBody>
        </p:sp>
        <p:sp>
          <p:nvSpPr>
            <p:cNvPr id="751634" name="Freeform 18"/>
            <p:cNvSpPr>
              <a:spLocks/>
            </p:cNvSpPr>
            <p:nvPr/>
          </p:nvSpPr>
          <p:spPr bwMode="auto">
            <a:xfrm>
              <a:off x="1052" y="1626"/>
              <a:ext cx="1554" cy="681"/>
            </a:xfrm>
            <a:custGeom>
              <a:avLst/>
              <a:gdLst>
                <a:gd name="T0" fmla="*/ 4268 w 6213"/>
                <a:gd name="T1" fmla="*/ 645 h 2724"/>
                <a:gd name="T2" fmla="*/ 4646 w 6213"/>
                <a:gd name="T3" fmla="*/ 660 h 2724"/>
                <a:gd name="T4" fmla="*/ 5050 w 6213"/>
                <a:gd name="T5" fmla="*/ 715 h 2724"/>
                <a:gd name="T6" fmla="*/ 5474 w 6213"/>
                <a:gd name="T7" fmla="*/ 810 h 2724"/>
                <a:gd name="T8" fmla="*/ 5913 w 6213"/>
                <a:gd name="T9" fmla="*/ 942 h 2724"/>
                <a:gd name="T10" fmla="*/ 6206 w 6213"/>
                <a:gd name="T11" fmla="*/ 1007 h 2724"/>
                <a:gd name="T12" fmla="*/ 6187 w 6213"/>
                <a:gd name="T13" fmla="*/ 882 h 2724"/>
                <a:gd name="T14" fmla="*/ 6167 w 6213"/>
                <a:gd name="T15" fmla="*/ 756 h 2724"/>
                <a:gd name="T16" fmla="*/ 6147 w 6213"/>
                <a:gd name="T17" fmla="*/ 631 h 2724"/>
                <a:gd name="T18" fmla="*/ 6128 w 6213"/>
                <a:gd name="T19" fmla="*/ 501 h 2724"/>
                <a:gd name="T20" fmla="*/ 6108 w 6213"/>
                <a:gd name="T21" fmla="*/ 368 h 2724"/>
                <a:gd name="T22" fmla="*/ 5749 w 6213"/>
                <a:gd name="T23" fmla="*/ 240 h 2724"/>
                <a:gd name="T24" fmla="*/ 5380 w 6213"/>
                <a:gd name="T25" fmla="*/ 134 h 2724"/>
                <a:gd name="T26" fmla="*/ 5001 w 6213"/>
                <a:gd name="T27" fmla="*/ 56 h 2724"/>
                <a:gd name="T28" fmla="*/ 4613 w 6213"/>
                <a:gd name="T29" fmla="*/ 10 h 2724"/>
                <a:gd name="T30" fmla="*/ 4218 w 6213"/>
                <a:gd name="T31" fmla="*/ 3 h 2724"/>
                <a:gd name="T32" fmla="*/ 3369 w 6213"/>
                <a:gd name="T33" fmla="*/ 68 h 2724"/>
                <a:gd name="T34" fmla="*/ 2312 w 6213"/>
                <a:gd name="T35" fmla="*/ 253 h 2724"/>
                <a:gd name="T36" fmla="*/ 1354 w 6213"/>
                <a:gd name="T37" fmla="*/ 581 h 2724"/>
                <a:gd name="T38" fmla="*/ 591 w 6213"/>
                <a:gd name="T39" fmla="*/ 1082 h 2724"/>
                <a:gd name="T40" fmla="*/ 113 w 6213"/>
                <a:gd name="T41" fmla="*/ 1784 h 2724"/>
                <a:gd name="T42" fmla="*/ 0 w 6213"/>
                <a:gd name="T43" fmla="*/ 2403 h 2724"/>
                <a:gd name="T44" fmla="*/ 3 w 6213"/>
                <a:gd name="T45" fmla="*/ 2467 h 2724"/>
                <a:gd name="T46" fmla="*/ 12 w 6213"/>
                <a:gd name="T47" fmla="*/ 2531 h 2724"/>
                <a:gd name="T48" fmla="*/ 25 w 6213"/>
                <a:gd name="T49" fmla="*/ 2595 h 2724"/>
                <a:gd name="T50" fmla="*/ 44 w 6213"/>
                <a:gd name="T51" fmla="*/ 2660 h 2724"/>
                <a:gd name="T52" fmla="*/ 71 w 6213"/>
                <a:gd name="T53" fmla="*/ 2724 h 2724"/>
                <a:gd name="T54" fmla="*/ 382 w 6213"/>
                <a:gd name="T55" fmla="*/ 2528 h 2724"/>
                <a:gd name="T56" fmla="*/ 707 w 6213"/>
                <a:gd name="T57" fmla="*/ 2348 h 2724"/>
                <a:gd name="T58" fmla="*/ 1037 w 6213"/>
                <a:gd name="T59" fmla="*/ 2187 h 2724"/>
                <a:gd name="T60" fmla="*/ 1369 w 6213"/>
                <a:gd name="T61" fmla="*/ 2050 h 2724"/>
                <a:gd name="T62" fmla="*/ 1692 w 6213"/>
                <a:gd name="T63" fmla="*/ 1942 h 2724"/>
                <a:gd name="T64" fmla="*/ 1924 w 6213"/>
                <a:gd name="T65" fmla="*/ 1639 h 2724"/>
                <a:gd name="T66" fmla="*/ 2186 w 6213"/>
                <a:gd name="T67" fmla="*/ 1318 h 2724"/>
                <a:gd name="T68" fmla="*/ 2524 w 6213"/>
                <a:gd name="T69" fmla="*/ 1087 h 2724"/>
                <a:gd name="T70" fmla="*/ 2922 w 6213"/>
                <a:gd name="T71" fmla="*/ 918 h 2724"/>
                <a:gd name="T72" fmla="*/ 3366 w 6213"/>
                <a:gd name="T73" fmla="*/ 794 h 2724"/>
                <a:gd name="T74" fmla="*/ 3656 w 6213"/>
                <a:gd name="T75" fmla="*/ 699 h 2724"/>
                <a:gd name="T76" fmla="*/ 3579 w 6213"/>
                <a:gd name="T77" fmla="*/ 627 h 2724"/>
                <a:gd name="T78" fmla="*/ 3505 w 6213"/>
                <a:gd name="T79" fmla="*/ 568 h 2724"/>
                <a:gd name="T80" fmla="*/ 3441 w 6213"/>
                <a:gd name="T81" fmla="*/ 520 h 2724"/>
                <a:gd name="T82" fmla="*/ 3389 w 6213"/>
                <a:gd name="T83" fmla="*/ 479 h 2724"/>
                <a:gd name="T84" fmla="*/ 3351 w 6213"/>
                <a:gd name="T85" fmla="*/ 449 h 2724"/>
                <a:gd name="T86" fmla="*/ 3370 w 6213"/>
                <a:gd name="T87" fmla="*/ 383 h 2724"/>
                <a:gd name="T88" fmla="*/ 3421 w 6213"/>
                <a:gd name="T89" fmla="*/ 304 h 2724"/>
                <a:gd name="T90" fmla="*/ 3484 w 6213"/>
                <a:gd name="T91" fmla="*/ 224 h 2724"/>
                <a:gd name="T92" fmla="*/ 3541 w 6213"/>
                <a:gd name="T93" fmla="*/ 161 h 2724"/>
                <a:gd name="T94" fmla="*/ 3575 w 6213"/>
                <a:gd name="T95" fmla="*/ 127 h 2724"/>
                <a:gd name="T96" fmla="*/ 3652 w 6213"/>
                <a:gd name="T97" fmla="*/ 174 h 2724"/>
                <a:gd name="T98" fmla="*/ 3754 w 6213"/>
                <a:gd name="T99" fmla="*/ 256 h 2724"/>
                <a:gd name="T100" fmla="*/ 3843 w 6213"/>
                <a:gd name="T101" fmla="*/ 349 h 2724"/>
                <a:gd name="T102" fmla="*/ 3922 w 6213"/>
                <a:gd name="T103" fmla="*/ 454 h 2724"/>
                <a:gd name="T104" fmla="*/ 3990 w 6213"/>
                <a:gd name="T105" fmla="*/ 573 h 272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6213"/>
                <a:gd name="T160" fmla="*/ 0 h 2724"/>
                <a:gd name="T161" fmla="*/ 6213 w 6213"/>
                <a:gd name="T162" fmla="*/ 2724 h 272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6213" h="2724">
                  <a:moveTo>
                    <a:pt x="4032" y="661"/>
                  </a:moveTo>
                  <a:lnTo>
                    <a:pt x="4147" y="650"/>
                  </a:lnTo>
                  <a:lnTo>
                    <a:pt x="4268" y="645"/>
                  </a:lnTo>
                  <a:lnTo>
                    <a:pt x="4391" y="645"/>
                  </a:lnTo>
                  <a:lnTo>
                    <a:pt x="4517" y="650"/>
                  </a:lnTo>
                  <a:lnTo>
                    <a:pt x="4646" y="660"/>
                  </a:lnTo>
                  <a:lnTo>
                    <a:pt x="4777" y="673"/>
                  </a:lnTo>
                  <a:lnTo>
                    <a:pt x="4912" y="692"/>
                  </a:lnTo>
                  <a:lnTo>
                    <a:pt x="5050" y="715"/>
                  </a:lnTo>
                  <a:lnTo>
                    <a:pt x="5189" y="742"/>
                  </a:lnTo>
                  <a:lnTo>
                    <a:pt x="5330" y="773"/>
                  </a:lnTo>
                  <a:lnTo>
                    <a:pt x="5474" y="810"/>
                  </a:lnTo>
                  <a:lnTo>
                    <a:pt x="5618" y="849"/>
                  </a:lnTo>
                  <a:lnTo>
                    <a:pt x="5765" y="893"/>
                  </a:lnTo>
                  <a:lnTo>
                    <a:pt x="5913" y="942"/>
                  </a:lnTo>
                  <a:lnTo>
                    <a:pt x="6062" y="994"/>
                  </a:lnTo>
                  <a:lnTo>
                    <a:pt x="6213" y="1050"/>
                  </a:lnTo>
                  <a:lnTo>
                    <a:pt x="6206" y="1007"/>
                  </a:lnTo>
                  <a:lnTo>
                    <a:pt x="6200" y="965"/>
                  </a:lnTo>
                  <a:lnTo>
                    <a:pt x="6193" y="923"/>
                  </a:lnTo>
                  <a:lnTo>
                    <a:pt x="6187" y="882"/>
                  </a:lnTo>
                  <a:lnTo>
                    <a:pt x="6180" y="840"/>
                  </a:lnTo>
                  <a:lnTo>
                    <a:pt x="6174" y="798"/>
                  </a:lnTo>
                  <a:lnTo>
                    <a:pt x="6167" y="756"/>
                  </a:lnTo>
                  <a:lnTo>
                    <a:pt x="6161" y="715"/>
                  </a:lnTo>
                  <a:lnTo>
                    <a:pt x="6154" y="672"/>
                  </a:lnTo>
                  <a:lnTo>
                    <a:pt x="6147" y="631"/>
                  </a:lnTo>
                  <a:lnTo>
                    <a:pt x="6141" y="588"/>
                  </a:lnTo>
                  <a:lnTo>
                    <a:pt x="6134" y="545"/>
                  </a:lnTo>
                  <a:lnTo>
                    <a:pt x="6128" y="501"/>
                  </a:lnTo>
                  <a:lnTo>
                    <a:pt x="6121" y="457"/>
                  </a:lnTo>
                  <a:lnTo>
                    <a:pt x="6115" y="413"/>
                  </a:lnTo>
                  <a:lnTo>
                    <a:pt x="6108" y="368"/>
                  </a:lnTo>
                  <a:lnTo>
                    <a:pt x="5989" y="323"/>
                  </a:lnTo>
                  <a:lnTo>
                    <a:pt x="5870" y="281"/>
                  </a:lnTo>
                  <a:lnTo>
                    <a:pt x="5749" y="240"/>
                  </a:lnTo>
                  <a:lnTo>
                    <a:pt x="5627" y="203"/>
                  </a:lnTo>
                  <a:lnTo>
                    <a:pt x="5504" y="167"/>
                  </a:lnTo>
                  <a:lnTo>
                    <a:pt x="5380" y="134"/>
                  </a:lnTo>
                  <a:lnTo>
                    <a:pt x="5255" y="105"/>
                  </a:lnTo>
                  <a:lnTo>
                    <a:pt x="5128" y="79"/>
                  </a:lnTo>
                  <a:lnTo>
                    <a:pt x="5001" y="56"/>
                  </a:lnTo>
                  <a:lnTo>
                    <a:pt x="4873" y="37"/>
                  </a:lnTo>
                  <a:lnTo>
                    <a:pt x="4743" y="22"/>
                  </a:lnTo>
                  <a:lnTo>
                    <a:pt x="4613" y="10"/>
                  </a:lnTo>
                  <a:lnTo>
                    <a:pt x="4483" y="4"/>
                  </a:lnTo>
                  <a:lnTo>
                    <a:pt x="4350" y="0"/>
                  </a:lnTo>
                  <a:lnTo>
                    <a:pt x="4218" y="3"/>
                  </a:lnTo>
                  <a:lnTo>
                    <a:pt x="4084" y="10"/>
                  </a:lnTo>
                  <a:lnTo>
                    <a:pt x="3728" y="33"/>
                  </a:lnTo>
                  <a:lnTo>
                    <a:pt x="3369" y="68"/>
                  </a:lnTo>
                  <a:lnTo>
                    <a:pt x="3011" y="116"/>
                  </a:lnTo>
                  <a:lnTo>
                    <a:pt x="2658" y="177"/>
                  </a:lnTo>
                  <a:lnTo>
                    <a:pt x="2312" y="253"/>
                  </a:lnTo>
                  <a:lnTo>
                    <a:pt x="1977" y="345"/>
                  </a:lnTo>
                  <a:lnTo>
                    <a:pt x="1657" y="454"/>
                  </a:lnTo>
                  <a:lnTo>
                    <a:pt x="1354" y="581"/>
                  </a:lnTo>
                  <a:lnTo>
                    <a:pt x="1074" y="727"/>
                  </a:lnTo>
                  <a:lnTo>
                    <a:pt x="819" y="893"/>
                  </a:lnTo>
                  <a:lnTo>
                    <a:pt x="591" y="1082"/>
                  </a:lnTo>
                  <a:lnTo>
                    <a:pt x="396" y="1292"/>
                  </a:lnTo>
                  <a:lnTo>
                    <a:pt x="234" y="1526"/>
                  </a:lnTo>
                  <a:lnTo>
                    <a:pt x="113" y="1784"/>
                  </a:lnTo>
                  <a:lnTo>
                    <a:pt x="33" y="2070"/>
                  </a:lnTo>
                  <a:lnTo>
                    <a:pt x="0" y="2382"/>
                  </a:lnTo>
                  <a:lnTo>
                    <a:pt x="0" y="2403"/>
                  </a:lnTo>
                  <a:lnTo>
                    <a:pt x="0" y="2424"/>
                  </a:lnTo>
                  <a:lnTo>
                    <a:pt x="1" y="2445"/>
                  </a:lnTo>
                  <a:lnTo>
                    <a:pt x="3" y="2467"/>
                  </a:lnTo>
                  <a:lnTo>
                    <a:pt x="5" y="2488"/>
                  </a:lnTo>
                  <a:lnTo>
                    <a:pt x="8" y="2510"/>
                  </a:lnTo>
                  <a:lnTo>
                    <a:pt x="12" y="2531"/>
                  </a:lnTo>
                  <a:lnTo>
                    <a:pt x="16" y="2553"/>
                  </a:lnTo>
                  <a:lnTo>
                    <a:pt x="20" y="2574"/>
                  </a:lnTo>
                  <a:lnTo>
                    <a:pt x="25" y="2595"/>
                  </a:lnTo>
                  <a:lnTo>
                    <a:pt x="30" y="2617"/>
                  </a:lnTo>
                  <a:lnTo>
                    <a:pt x="37" y="2638"/>
                  </a:lnTo>
                  <a:lnTo>
                    <a:pt x="44" y="2660"/>
                  </a:lnTo>
                  <a:lnTo>
                    <a:pt x="52" y="2681"/>
                  </a:lnTo>
                  <a:lnTo>
                    <a:pt x="60" y="2703"/>
                  </a:lnTo>
                  <a:lnTo>
                    <a:pt x="71" y="2724"/>
                  </a:lnTo>
                  <a:lnTo>
                    <a:pt x="173" y="2657"/>
                  </a:lnTo>
                  <a:lnTo>
                    <a:pt x="276" y="2592"/>
                  </a:lnTo>
                  <a:lnTo>
                    <a:pt x="382" y="2528"/>
                  </a:lnTo>
                  <a:lnTo>
                    <a:pt x="490" y="2466"/>
                  </a:lnTo>
                  <a:lnTo>
                    <a:pt x="599" y="2406"/>
                  </a:lnTo>
                  <a:lnTo>
                    <a:pt x="707" y="2348"/>
                  </a:lnTo>
                  <a:lnTo>
                    <a:pt x="817" y="2292"/>
                  </a:lnTo>
                  <a:lnTo>
                    <a:pt x="927" y="2238"/>
                  </a:lnTo>
                  <a:lnTo>
                    <a:pt x="1037" y="2187"/>
                  </a:lnTo>
                  <a:lnTo>
                    <a:pt x="1149" y="2138"/>
                  </a:lnTo>
                  <a:lnTo>
                    <a:pt x="1259" y="2093"/>
                  </a:lnTo>
                  <a:lnTo>
                    <a:pt x="1369" y="2050"/>
                  </a:lnTo>
                  <a:lnTo>
                    <a:pt x="1478" y="2010"/>
                  </a:lnTo>
                  <a:lnTo>
                    <a:pt x="1585" y="1974"/>
                  </a:lnTo>
                  <a:lnTo>
                    <a:pt x="1692" y="1942"/>
                  </a:lnTo>
                  <a:lnTo>
                    <a:pt x="1798" y="1912"/>
                  </a:lnTo>
                  <a:lnTo>
                    <a:pt x="1856" y="1768"/>
                  </a:lnTo>
                  <a:lnTo>
                    <a:pt x="1924" y="1639"/>
                  </a:lnTo>
                  <a:lnTo>
                    <a:pt x="2002" y="1521"/>
                  </a:lnTo>
                  <a:lnTo>
                    <a:pt x="2089" y="1415"/>
                  </a:lnTo>
                  <a:lnTo>
                    <a:pt x="2186" y="1318"/>
                  </a:lnTo>
                  <a:lnTo>
                    <a:pt x="2291" y="1233"/>
                  </a:lnTo>
                  <a:lnTo>
                    <a:pt x="2404" y="1155"/>
                  </a:lnTo>
                  <a:lnTo>
                    <a:pt x="2524" y="1087"/>
                  </a:lnTo>
                  <a:lnTo>
                    <a:pt x="2651" y="1024"/>
                  </a:lnTo>
                  <a:lnTo>
                    <a:pt x="2784" y="968"/>
                  </a:lnTo>
                  <a:lnTo>
                    <a:pt x="2922" y="918"/>
                  </a:lnTo>
                  <a:lnTo>
                    <a:pt x="3066" y="873"/>
                  </a:lnTo>
                  <a:lnTo>
                    <a:pt x="3214" y="832"/>
                  </a:lnTo>
                  <a:lnTo>
                    <a:pt x="3366" y="794"/>
                  </a:lnTo>
                  <a:lnTo>
                    <a:pt x="3522" y="759"/>
                  </a:lnTo>
                  <a:lnTo>
                    <a:pt x="3682" y="726"/>
                  </a:lnTo>
                  <a:lnTo>
                    <a:pt x="3656" y="699"/>
                  </a:lnTo>
                  <a:lnTo>
                    <a:pt x="3630" y="673"/>
                  </a:lnTo>
                  <a:lnTo>
                    <a:pt x="3604" y="650"/>
                  </a:lnTo>
                  <a:lnTo>
                    <a:pt x="3579" y="627"/>
                  </a:lnTo>
                  <a:lnTo>
                    <a:pt x="3554" y="606"/>
                  </a:lnTo>
                  <a:lnTo>
                    <a:pt x="3529" y="587"/>
                  </a:lnTo>
                  <a:lnTo>
                    <a:pt x="3505" y="568"/>
                  </a:lnTo>
                  <a:lnTo>
                    <a:pt x="3483" y="550"/>
                  </a:lnTo>
                  <a:lnTo>
                    <a:pt x="3462" y="534"/>
                  </a:lnTo>
                  <a:lnTo>
                    <a:pt x="3441" y="520"/>
                  </a:lnTo>
                  <a:lnTo>
                    <a:pt x="3423" y="505"/>
                  </a:lnTo>
                  <a:lnTo>
                    <a:pt x="3404" y="492"/>
                  </a:lnTo>
                  <a:lnTo>
                    <a:pt x="3389" y="479"/>
                  </a:lnTo>
                  <a:lnTo>
                    <a:pt x="3374" y="468"/>
                  </a:lnTo>
                  <a:lnTo>
                    <a:pt x="3361" y="457"/>
                  </a:lnTo>
                  <a:lnTo>
                    <a:pt x="3351" y="449"/>
                  </a:lnTo>
                  <a:lnTo>
                    <a:pt x="3352" y="428"/>
                  </a:lnTo>
                  <a:lnTo>
                    <a:pt x="3360" y="406"/>
                  </a:lnTo>
                  <a:lnTo>
                    <a:pt x="3370" y="383"/>
                  </a:lnTo>
                  <a:lnTo>
                    <a:pt x="3386" y="357"/>
                  </a:lnTo>
                  <a:lnTo>
                    <a:pt x="3403" y="331"/>
                  </a:lnTo>
                  <a:lnTo>
                    <a:pt x="3421" y="304"/>
                  </a:lnTo>
                  <a:lnTo>
                    <a:pt x="3442" y="277"/>
                  </a:lnTo>
                  <a:lnTo>
                    <a:pt x="3463" y="250"/>
                  </a:lnTo>
                  <a:lnTo>
                    <a:pt x="3484" y="224"/>
                  </a:lnTo>
                  <a:lnTo>
                    <a:pt x="3505" y="201"/>
                  </a:lnTo>
                  <a:lnTo>
                    <a:pt x="3524" y="179"/>
                  </a:lnTo>
                  <a:lnTo>
                    <a:pt x="3541" y="161"/>
                  </a:lnTo>
                  <a:lnTo>
                    <a:pt x="3556" y="145"/>
                  </a:lnTo>
                  <a:lnTo>
                    <a:pt x="3567" y="134"/>
                  </a:lnTo>
                  <a:lnTo>
                    <a:pt x="3575" y="127"/>
                  </a:lnTo>
                  <a:lnTo>
                    <a:pt x="3577" y="124"/>
                  </a:lnTo>
                  <a:lnTo>
                    <a:pt x="3615" y="149"/>
                  </a:lnTo>
                  <a:lnTo>
                    <a:pt x="3652" y="174"/>
                  </a:lnTo>
                  <a:lnTo>
                    <a:pt x="3687" y="200"/>
                  </a:lnTo>
                  <a:lnTo>
                    <a:pt x="3721" y="228"/>
                  </a:lnTo>
                  <a:lnTo>
                    <a:pt x="3754" y="256"/>
                  </a:lnTo>
                  <a:lnTo>
                    <a:pt x="3786" y="287"/>
                  </a:lnTo>
                  <a:lnTo>
                    <a:pt x="3816" y="317"/>
                  </a:lnTo>
                  <a:lnTo>
                    <a:pt x="3843" y="349"/>
                  </a:lnTo>
                  <a:lnTo>
                    <a:pt x="3871" y="383"/>
                  </a:lnTo>
                  <a:lnTo>
                    <a:pt x="3897" y="417"/>
                  </a:lnTo>
                  <a:lnTo>
                    <a:pt x="3922" y="454"/>
                  </a:lnTo>
                  <a:lnTo>
                    <a:pt x="3945" y="492"/>
                  </a:lnTo>
                  <a:lnTo>
                    <a:pt x="3969" y="532"/>
                  </a:lnTo>
                  <a:lnTo>
                    <a:pt x="3990" y="573"/>
                  </a:lnTo>
                  <a:lnTo>
                    <a:pt x="4011" y="616"/>
                  </a:lnTo>
                  <a:lnTo>
                    <a:pt x="4032" y="661"/>
                  </a:lnTo>
                  <a:close/>
                </a:path>
              </a:pathLst>
            </a:custGeom>
            <a:solidFill>
              <a:srgbClr val="CCCCFF"/>
            </a:solidFill>
            <a:ln w="9525">
              <a:solidFill>
                <a:srgbClr val="FFFFFF"/>
              </a:solidFill>
              <a:round/>
              <a:headEnd/>
              <a:tailEnd/>
            </a:ln>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0"/>
              <a:endParaRPr lang="en-US" altLang="fa-IR" sz="1800">
                <a:latin typeface="Garamond" panose="02020404030301010803" pitchFamily="18" charset="0"/>
              </a:endParaRPr>
            </a:p>
          </p:txBody>
        </p:sp>
        <p:sp>
          <p:nvSpPr>
            <p:cNvPr id="751635" name="Freeform 19"/>
            <p:cNvSpPr>
              <a:spLocks/>
            </p:cNvSpPr>
            <p:nvPr/>
          </p:nvSpPr>
          <p:spPr bwMode="auto">
            <a:xfrm>
              <a:off x="2662" y="1995"/>
              <a:ext cx="101" cy="47"/>
            </a:xfrm>
            <a:custGeom>
              <a:avLst/>
              <a:gdLst>
                <a:gd name="T0" fmla="*/ 402 w 402"/>
                <a:gd name="T1" fmla="*/ 178 h 189"/>
                <a:gd name="T2" fmla="*/ 378 w 402"/>
                <a:gd name="T3" fmla="*/ 169 h 189"/>
                <a:gd name="T4" fmla="*/ 355 w 402"/>
                <a:gd name="T5" fmla="*/ 159 h 189"/>
                <a:gd name="T6" fmla="*/ 330 w 402"/>
                <a:gd name="T7" fmla="*/ 149 h 189"/>
                <a:gd name="T8" fmla="*/ 306 w 402"/>
                <a:gd name="T9" fmla="*/ 139 h 189"/>
                <a:gd name="T10" fmla="*/ 281 w 402"/>
                <a:gd name="T11" fmla="*/ 128 h 189"/>
                <a:gd name="T12" fmla="*/ 256 w 402"/>
                <a:gd name="T13" fmla="*/ 117 h 189"/>
                <a:gd name="T14" fmla="*/ 231 w 402"/>
                <a:gd name="T15" fmla="*/ 106 h 189"/>
                <a:gd name="T16" fmla="*/ 206 w 402"/>
                <a:gd name="T17" fmla="*/ 95 h 189"/>
                <a:gd name="T18" fmla="*/ 180 w 402"/>
                <a:gd name="T19" fmla="*/ 83 h 189"/>
                <a:gd name="T20" fmla="*/ 155 w 402"/>
                <a:gd name="T21" fmla="*/ 72 h 189"/>
                <a:gd name="T22" fmla="*/ 129 w 402"/>
                <a:gd name="T23" fmla="*/ 60 h 189"/>
                <a:gd name="T24" fmla="*/ 103 w 402"/>
                <a:gd name="T25" fmla="*/ 48 h 189"/>
                <a:gd name="T26" fmla="*/ 78 w 402"/>
                <a:gd name="T27" fmla="*/ 36 h 189"/>
                <a:gd name="T28" fmla="*/ 52 w 402"/>
                <a:gd name="T29" fmla="*/ 23 h 189"/>
                <a:gd name="T30" fmla="*/ 26 w 402"/>
                <a:gd name="T31" fmla="*/ 11 h 189"/>
                <a:gd name="T32" fmla="*/ 0 w 402"/>
                <a:gd name="T33" fmla="*/ 0 h 189"/>
                <a:gd name="T34" fmla="*/ 0 w 402"/>
                <a:gd name="T35" fmla="*/ 11 h 189"/>
                <a:gd name="T36" fmla="*/ 0 w 402"/>
                <a:gd name="T37" fmla="*/ 23 h 189"/>
                <a:gd name="T38" fmla="*/ 1 w 402"/>
                <a:gd name="T39" fmla="*/ 36 h 189"/>
                <a:gd name="T40" fmla="*/ 2 w 402"/>
                <a:gd name="T41" fmla="*/ 48 h 189"/>
                <a:gd name="T42" fmla="*/ 3 w 402"/>
                <a:gd name="T43" fmla="*/ 60 h 189"/>
                <a:gd name="T44" fmla="*/ 5 w 402"/>
                <a:gd name="T45" fmla="*/ 72 h 189"/>
                <a:gd name="T46" fmla="*/ 6 w 402"/>
                <a:gd name="T47" fmla="*/ 83 h 189"/>
                <a:gd name="T48" fmla="*/ 7 w 402"/>
                <a:gd name="T49" fmla="*/ 95 h 189"/>
                <a:gd name="T50" fmla="*/ 9 w 402"/>
                <a:gd name="T51" fmla="*/ 106 h 189"/>
                <a:gd name="T52" fmla="*/ 10 w 402"/>
                <a:gd name="T53" fmla="*/ 117 h 189"/>
                <a:gd name="T54" fmla="*/ 11 w 402"/>
                <a:gd name="T55" fmla="*/ 128 h 189"/>
                <a:gd name="T56" fmla="*/ 13 w 402"/>
                <a:gd name="T57" fmla="*/ 139 h 189"/>
                <a:gd name="T58" fmla="*/ 14 w 402"/>
                <a:gd name="T59" fmla="*/ 149 h 189"/>
                <a:gd name="T60" fmla="*/ 15 w 402"/>
                <a:gd name="T61" fmla="*/ 159 h 189"/>
                <a:gd name="T62" fmla="*/ 15 w 402"/>
                <a:gd name="T63" fmla="*/ 169 h 189"/>
                <a:gd name="T64" fmla="*/ 17 w 402"/>
                <a:gd name="T65" fmla="*/ 178 h 189"/>
                <a:gd name="T66" fmla="*/ 41 w 402"/>
                <a:gd name="T67" fmla="*/ 181 h 189"/>
                <a:gd name="T68" fmla="*/ 68 w 402"/>
                <a:gd name="T69" fmla="*/ 183 h 189"/>
                <a:gd name="T70" fmla="*/ 93 w 402"/>
                <a:gd name="T71" fmla="*/ 184 h 189"/>
                <a:gd name="T72" fmla="*/ 117 w 402"/>
                <a:gd name="T73" fmla="*/ 187 h 189"/>
                <a:gd name="T74" fmla="*/ 142 w 402"/>
                <a:gd name="T75" fmla="*/ 188 h 189"/>
                <a:gd name="T76" fmla="*/ 167 w 402"/>
                <a:gd name="T77" fmla="*/ 189 h 189"/>
                <a:gd name="T78" fmla="*/ 191 w 402"/>
                <a:gd name="T79" fmla="*/ 189 h 189"/>
                <a:gd name="T80" fmla="*/ 214 w 402"/>
                <a:gd name="T81" fmla="*/ 189 h 189"/>
                <a:gd name="T82" fmla="*/ 238 w 402"/>
                <a:gd name="T83" fmla="*/ 189 h 189"/>
                <a:gd name="T84" fmla="*/ 262 w 402"/>
                <a:gd name="T85" fmla="*/ 189 h 189"/>
                <a:gd name="T86" fmla="*/ 285 w 402"/>
                <a:gd name="T87" fmla="*/ 188 h 189"/>
                <a:gd name="T88" fmla="*/ 309 w 402"/>
                <a:gd name="T89" fmla="*/ 187 h 189"/>
                <a:gd name="T90" fmla="*/ 332 w 402"/>
                <a:gd name="T91" fmla="*/ 184 h 189"/>
                <a:gd name="T92" fmla="*/ 355 w 402"/>
                <a:gd name="T93" fmla="*/ 183 h 189"/>
                <a:gd name="T94" fmla="*/ 378 w 402"/>
                <a:gd name="T95" fmla="*/ 181 h 189"/>
                <a:gd name="T96" fmla="*/ 402 w 402"/>
                <a:gd name="T97" fmla="*/ 178 h 18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402"/>
                <a:gd name="T148" fmla="*/ 0 h 189"/>
                <a:gd name="T149" fmla="*/ 402 w 402"/>
                <a:gd name="T150" fmla="*/ 189 h 18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402" h="189">
                  <a:moveTo>
                    <a:pt x="402" y="178"/>
                  </a:moveTo>
                  <a:lnTo>
                    <a:pt x="378" y="169"/>
                  </a:lnTo>
                  <a:lnTo>
                    <a:pt x="355" y="159"/>
                  </a:lnTo>
                  <a:lnTo>
                    <a:pt x="330" y="149"/>
                  </a:lnTo>
                  <a:lnTo>
                    <a:pt x="306" y="139"/>
                  </a:lnTo>
                  <a:lnTo>
                    <a:pt x="281" y="128"/>
                  </a:lnTo>
                  <a:lnTo>
                    <a:pt x="256" y="117"/>
                  </a:lnTo>
                  <a:lnTo>
                    <a:pt x="231" y="106"/>
                  </a:lnTo>
                  <a:lnTo>
                    <a:pt x="206" y="95"/>
                  </a:lnTo>
                  <a:lnTo>
                    <a:pt x="180" y="83"/>
                  </a:lnTo>
                  <a:lnTo>
                    <a:pt x="155" y="72"/>
                  </a:lnTo>
                  <a:lnTo>
                    <a:pt x="129" y="60"/>
                  </a:lnTo>
                  <a:lnTo>
                    <a:pt x="103" y="48"/>
                  </a:lnTo>
                  <a:lnTo>
                    <a:pt x="78" y="36"/>
                  </a:lnTo>
                  <a:lnTo>
                    <a:pt x="52" y="23"/>
                  </a:lnTo>
                  <a:lnTo>
                    <a:pt x="26" y="11"/>
                  </a:lnTo>
                  <a:lnTo>
                    <a:pt x="0" y="0"/>
                  </a:lnTo>
                  <a:lnTo>
                    <a:pt x="0" y="11"/>
                  </a:lnTo>
                  <a:lnTo>
                    <a:pt x="0" y="23"/>
                  </a:lnTo>
                  <a:lnTo>
                    <a:pt x="1" y="36"/>
                  </a:lnTo>
                  <a:lnTo>
                    <a:pt x="2" y="48"/>
                  </a:lnTo>
                  <a:lnTo>
                    <a:pt x="3" y="60"/>
                  </a:lnTo>
                  <a:lnTo>
                    <a:pt x="5" y="72"/>
                  </a:lnTo>
                  <a:lnTo>
                    <a:pt x="6" y="83"/>
                  </a:lnTo>
                  <a:lnTo>
                    <a:pt x="7" y="95"/>
                  </a:lnTo>
                  <a:lnTo>
                    <a:pt x="9" y="106"/>
                  </a:lnTo>
                  <a:lnTo>
                    <a:pt x="10" y="117"/>
                  </a:lnTo>
                  <a:lnTo>
                    <a:pt x="11" y="128"/>
                  </a:lnTo>
                  <a:lnTo>
                    <a:pt x="13" y="139"/>
                  </a:lnTo>
                  <a:lnTo>
                    <a:pt x="14" y="149"/>
                  </a:lnTo>
                  <a:lnTo>
                    <a:pt x="15" y="159"/>
                  </a:lnTo>
                  <a:lnTo>
                    <a:pt x="15" y="169"/>
                  </a:lnTo>
                  <a:lnTo>
                    <a:pt x="17" y="178"/>
                  </a:lnTo>
                  <a:lnTo>
                    <a:pt x="41" y="181"/>
                  </a:lnTo>
                  <a:lnTo>
                    <a:pt x="68" y="183"/>
                  </a:lnTo>
                  <a:lnTo>
                    <a:pt x="93" y="184"/>
                  </a:lnTo>
                  <a:lnTo>
                    <a:pt x="117" y="187"/>
                  </a:lnTo>
                  <a:lnTo>
                    <a:pt x="142" y="188"/>
                  </a:lnTo>
                  <a:lnTo>
                    <a:pt x="167" y="189"/>
                  </a:lnTo>
                  <a:lnTo>
                    <a:pt x="191" y="189"/>
                  </a:lnTo>
                  <a:lnTo>
                    <a:pt x="214" y="189"/>
                  </a:lnTo>
                  <a:lnTo>
                    <a:pt x="238" y="189"/>
                  </a:lnTo>
                  <a:lnTo>
                    <a:pt x="262" y="189"/>
                  </a:lnTo>
                  <a:lnTo>
                    <a:pt x="285" y="188"/>
                  </a:lnTo>
                  <a:lnTo>
                    <a:pt x="309" y="187"/>
                  </a:lnTo>
                  <a:lnTo>
                    <a:pt x="332" y="184"/>
                  </a:lnTo>
                  <a:lnTo>
                    <a:pt x="355" y="183"/>
                  </a:lnTo>
                  <a:lnTo>
                    <a:pt x="378" y="181"/>
                  </a:lnTo>
                  <a:lnTo>
                    <a:pt x="402" y="178"/>
                  </a:lnTo>
                  <a:close/>
                </a:path>
              </a:pathLst>
            </a:custGeom>
            <a:solidFill>
              <a:srgbClr val="CCCCFF"/>
            </a:solidFill>
            <a:ln w="9525">
              <a:solidFill>
                <a:srgbClr val="FFFFFF"/>
              </a:solidFill>
              <a:round/>
              <a:headEnd/>
              <a:tailEnd/>
            </a:ln>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0"/>
              <a:endParaRPr lang="en-US" altLang="fa-IR" sz="1800">
                <a:latin typeface="Garamond" panose="02020404030301010803" pitchFamily="18" charset="0"/>
              </a:endParaRPr>
            </a:p>
          </p:txBody>
        </p:sp>
        <p:sp>
          <p:nvSpPr>
            <p:cNvPr id="751636" name="Freeform 20"/>
            <p:cNvSpPr>
              <a:spLocks/>
            </p:cNvSpPr>
            <p:nvPr/>
          </p:nvSpPr>
          <p:spPr bwMode="auto">
            <a:xfrm>
              <a:off x="1611" y="1828"/>
              <a:ext cx="1012" cy="394"/>
            </a:xfrm>
            <a:custGeom>
              <a:avLst/>
              <a:gdLst>
                <a:gd name="T0" fmla="*/ 1148 w 4047"/>
                <a:gd name="T1" fmla="*/ 131 h 1575"/>
                <a:gd name="T2" fmla="*/ 676 w 4047"/>
                <a:gd name="T3" fmla="*/ 288 h 1575"/>
                <a:gd name="T4" fmla="*/ 292 w 4047"/>
                <a:gd name="T5" fmla="*/ 535 h 1575"/>
                <a:gd name="T6" fmla="*/ 38 w 4047"/>
                <a:gd name="T7" fmla="*/ 906 h 1575"/>
                <a:gd name="T8" fmla="*/ 76 w 4047"/>
                <a:gd name="T9" fmla="*/ 1016 h 1575"/>
                <a:gd name="T10" fmla="*/ 174 w 4047"/>
                <a:gd name="T11" fmla="*/ 1017 h 1575"/>
                <a:gd name="T12" fmla="*/ 268 w 4047"/>
                <a:gd name="T13" fmla="*/ 1025 h 1575"/>
                <a:gd name="T14" fmla="*/ 360 w 4047"/>
                <a:gd name="T15" fmla="*/ 1036 h 1575"/>
                <a:gd name="T16" fmla="*/ 590 w 4047"/>
                <a:gd name="T17" fmla="*/ 1083 h 1575"/>
                <a:gd name="T18" fmla="*/ 821 w 4047"/>
                <a:gd name="T19" fmla="*/ 1160 h 1575"/>
                <a:gd name="T20" fmla="*/ 1023 w 4047"/>
                <a:gd name="T21" fmla="*/ 1287 h 1575"/>
                <a:gd name="T22" fmla="*/ 1221 w 4047"/>
                <a:gd name="T23" fmla="*/ 1503 h 1575"/>
                <a:gd name="T24" fmla="*/ 1290 w 4047"/>
                <a:gd name="T25" fmla="*/ 1436 h 1575"/>
                <a:gd name="T26" fmla="*/ 1371 w 4047"/>
                <a:gd name="T27" fmla="*/ 1220 h 1575"/>
                <a:gd name="T28" fmla="*/ 1514 w 4047"/>
                <a:gd name="T29" fmla="*/ 1022 h 1575"/>
                <a:gd name="T30" fmla="*/ 1717 w 4047"/>
                <a:gd name="T31" fmla="*/ 903 h 1575"/>
                <a:gd name="T32" fmla="*/ 1878 w 4047"/>
                <a:gd name="T33" fmla="*/ 913 h 1575"/>
                <a:gd name="T34" fmla="*/ 1974 w 4047"/>
                <a:gd name="T35" fmla="*/ 1004 h 1575"/>
                <a:gd name="T36" fmla="*/ 2058 w 4047"/>
                <a:gd name="T37" fmla="*/ 1122 h 1575"/>
                <a:gd name="T38" fmla="*/ 2164 w 4047"/>
                <a:gd name="T39" fmla="*/ 1219 h 1575"/>
                <a:gd name="T40" fmla="*/ 2403 w 4047"/>
                <a:gd name="T41" fmla="*/ 1283 h 1575"/>
                <a:gd name="T42" fmla="*/ 2667 w 4047"/>
                <a:gd name="T43" fmla="*/ 1277 h 1575"/>
                <a:gd name="T44" fmla="*/ 2908 w 4047"/>
                <a:gd name="T45" fmla="*/ 1196 h 1575"/>
                <a:gd name="T46" fmla="*/ 3113 w 4047"/>
                <a:gd name="T47" fmla="*/ 1039 h 1575"/>
                <a:gd name="T48" fmla="*/ 2913 w 4047"/>
                <a:gd name="T49" fmla="*/ 938 h 1575"/>
                <a:gd name="T50" fmla="*/ 2689 w 4047"/>
                <a:gd name="T51" fmla="*/ 869 h 1575"/>
                <a:gd name="T52" fmla="*/ 2473 w 4047"/>
                <a:gd name="T53" fmla="*/ 833 h 1575"/>
                <a:gd name="T54" fmla="*/ 2152 w 4047"/>
                <a:gd name="T55" fmla="*/ 869 h 1575"/>
                <a:gd name="T56" fmla="*/ 2044 w 4047"/>
                <a:gd name="T57" fmla="*/ 694 h 1575"/>
                <a:gd name="T58" fmla="*/ 2162 w 4047"/>
                <a:gd name="T59" fmla="*/ 587 h 1575"/>
                <a:gd name="T60" fmla="*/ 2318 w 4047"/>
                <a:gd name="T61" fmla="*/ 494 h 1575"/>
                <a:gd name="T62" fmla="*/ 2502 w 4047"/>
                <a:gd name="T63" fmla="*/ 441 h 1575"/>
                <a:gd name="T64" fmla="*/ 2808 w 4047"/>
                <a:gd name="T65" fmla="*/ 463 h 1575"/>
                <a:gd name="T66" fmla="*/ 3166 w 4047"/>
                <a:gd name="T67" fmla="*/ 567 h 1575"/>
                <a:gd name="T68" fmla="*/ 3492 w 4047"/>
                <a:gd name="T69" fmla="*/ 703 h 1575"/>
                <a:gd name="T70" fmla="*/ 3844 w 4047"/>
                <a:gd name="T71" fmla="*/ 814 h 1575"/>
                <a:gd name="T72" fmla="*/ 4046 w 4047"/>
                <a:gd name="T73" fmla="*/ 808 h 1575"/>
                <a:gd name="T74" fmla="*/ 4041 w 4047"/>
                <a:gd name="T75" fmla="*/ 741 h 1575"/>
                <a:gd name="T76" fmla="*/ 4036 w 4047"/>
                <a:gd name="T77" fmla="*/ 676 h 1575"/>
                <a:gd name="T78" fmla="*/ 4030 w 4047"/>
                <a:gd name="T79" fmla="*/ 615 h 1575"/>
                <a:gd name="T80" fmla="*/ 3743 w 4047"/>
                <a:gd name="T81" fmla="*/ 474 h 1575"/>
                <a:gd name="T82" fmla="*/ 3157 w 4047"/>
                <a:gd name="T83" fmla="*/ 266 h 1575"/>
                <a:gd name="T84" fmla="*/ 2585 w 4047"/>
                <a:gd name="T85" fmla="*/ 100 h 1575"/>
                <a:gd name="T86" fmla="*/ 2072 w 4047"/>
                <a:gd name="T87" fmla="*/ 8 h 1575"/>
                <a:gd name="T88" fmla="*/ 1869 w 4047"/>
                <a:gd name="T89" fmla="*/ 96 h 1575"/>
                <a:gd name="T90" fmla="*/ 1883 w 4047"/>
                <a:gd name="T91" fmla="*/ 282 h 1575"/>
                <a:gd name="T92" fmla="*/ 1870 w 4047"/>
                <a:gd name="T93" fmla="*/ 455 h 1575"/>
                <a:gd name="T94" fmla="*/ 1844 w 4047"/>
                <a:gd name="T95" fmla="*/ 611 h 1575"/>
                <a:gd name="T96" fmla="*/ 1828 w 4047"/>
                <a:gd name="T97" fmla="*/ 685 h 1575"/>
                <a:gd name="T98" fmla="*/ 1810 w 4047"/>
                <a:gd name="T99" fmla="*/ 709 h 1575"/>
                <a:gd name="T100" fmla="*/ 1777 w 4047"/>
                <a:gd name="T101" fmla="*/ 744 h 1575"/>
                <a:gd name="T102" fmla="*/ 1734 w 4047"/>
                <a:gd name="T103" fmla="*/ 781 h 1575"/>
                <a:gd name="T104" fmla="*/ 1717 w 4047"/>
                <a:gd name="T105" fmla="*/ 672 h 1575"/>
                <a:gd name="T106" fmla="*/ 1701 w 4047"/>
                <a:gd name="T107" fmla="*/ 452 h 1575"/>
                <a:gd name="T108" fmla="*/ 1653 w 4047"/>
                <a:gd name="T109" fmla="*/ 266 h 1575"/>
                <a:gd name="T110" fmla="*/ 1578 w 4047"/>
                <a:gd name="T111" fmla="*/ 114 h 157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047"/>
                <a:gd name="T169" fmla="*/ 0 h 1575"/>
                <a:gd name="T170" fmla="*/ 4047 w 4047"/>
                <a:gd name="T171" fmla="*/ 1575 h 157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047" h="1575">
                  <a:moveTo>
                    <a:pt x="1535" y="49"/>
                  </a:moveTo>
                  <a:lnTo>
                    <a:pt x="1404" y="74"/>
                  </a:lnTo>
                  <a:lnTo>
                    <a:pt x="1276" y="100"/>
                  </a:lnTo>
                  <a:lnTo>
                    <a:pt x="1148" y="131"/>
                  </a:lnTo>
                  <a:lnTo>
                    <a:pt x="1024" y="164"/>
                  </a:lnTo>
                  <a:lnTo>
                    <a:pt x="904" y="200"/>
                  </a:lnTo>
                  <a:lnTo>
                    <a:pt x="788" y="242"/>
                  </a:lnTo>
                  <a:lnTo>
                    <a:pt x="676" y="288"/>
                  </a:lnTo>
                  <a:lnTo>
                    <a:pt x="571" y="341"/>
                  </a:lnTo>
                  <a:lnTo>
                    <a:pt x="470" y="398"/>
                  </a:lnTo>
                  <a:lnTo>
                    <a:pt x="377" y="463"/>
                  </a:lnTo>
                  <a:lnTo>
                    <a:pt x="292" y="535"/>
                  </a:lnTo>
                  <a:lnTo>
                    <a:pt x="215" y="615"/>
                  </a:lnTo>
                  <a:lnTo>
                    <a:pt x="145" y="703"/>
                  </a:lnTo>
                  <a:lnTo>
                    <a:pt x="86" y="799"/>
                  </a:lnTo>
                  <a:lnTo>
                    <a:pt x="38" y="906"/>
                  </a:lnTo>
                  <a:lnTo>
                    <a:pt x="0" y="1024"/>
                  </a:lnTo>
                  <a:lnTo>
                    <a:pt x="25" y="1020"/>
                  </a:lnTo>
                  <a:lnTo>
                    <a:pt x="51" y="1019"/>
                  </a:lnTo>
                  <a:lnTo>
                    <a:pt x="76" y="1016"/>
                  </a:lnTo>
                  <a:lnTo>
                    <a:pt x="101" y="1016"/>
                  </a:lnTo>
                  <a:lnTo>
                    <a:pt x="125" y="1016"/>
                  </a:lnTo>
                  <a:lnTo>
                    <a:pt x="149" y="1016"/>
                  </a:lnTo>
                  <a:lnTo>
                    <a:pt x="174" y="1017"/>
                  </a:lnTo>
                  <a:lnTo>
                    <a:pt x="197" y="1019"/>
                  </a:lnTo>
                  <a:lnTo>
                    <a:pt x="221" y="1020"/>
                  </a:lnTo>
                  <a:lnTo>
                    <a:pt x="245" y="1022"/>
                  </a:lnTo>
                  <a:lnTo>
                    <a:pt x="268" y="1025"/>
                  </a:lnTo>
                  <a:lnTo>
                    <a:pt x="290" y="1027"/>
                  </a:lnTo>
                  <a:lnTo>
                    <a:pt x="314" y="1030"/>
                  </a:lnTo>
                  <a:lnTo>
                    <a:pt x="338" y="1033"/>
                  </a:lnTo>
                  <a:lnTo>
                    <a:pt x="360" y="1036"/>
                  </a:lnTo>
                  <a:lnTo>
                    <a:pt x="383" y="1039"/>
                  </a:lnTo>
                  <a:lnTo>
                    <a:pt x="456" y="1054"/>
                  </a:lnTo>
                  <a:lnTo>
                    <a:pt x="525" y="1069"/>
                  </a:lnTo>
                  <a:lnTo>
                    <a:pt x="590" y="1083"/>
                  </a:lnTo>
                  <a:lnTo>
                    <a:pt x="652" y="1100"/>
                  </a:lnTo>
                  <a:lnTo>
                    <a:pt x="711" y="1117"/>
                  </a:lnTo>
                  <a:lnTo>
                    <a:pt x="767" y="1137"/>
                  </a:lnTo>
                  <a:lnTo>
                    <a:pt x="821" y="1160"/>
                  </a:lnTo>
                  <a:lnTo>
                    <a:pt x="873" y="1186"/>
                  </a:lnTo>
                  <a:lnTo>
                    <a:pt x="924" y="1215"/>
                  </a:lnTo>
                  <a:lnTo>
                    <a:pt x="974" y="1248"/>
                  </a:lnTo>
                  <a:lnTo>
                    <a:pt x="1023" y="1287"/>
                  </a:lnTo>
                  <a:lnTo>
                    <a:pt x="1073" y="1331"/>
                  </a:lnTo>
                  <a:lnTo>
                    <a:pt x="1121" y="1381"/>
                  </a:lnTo>
                  <a:lnTo>
                    <a:pt x="1171" y="1438"/>
                  </a:lnTo>
                  <a:lnTo>
                    <a:pt x="1221" y="1503"/>
                  </a:lnTo>
                  <a:lnTo>
                    <a:pt x="1273" y="1575"/>
                  </a:lnTo>
                  <a:lnTo>
                    <a:pt x="1274" y="1532"/>
                  </a:lnTo>
                  <a:lnTo>
                    <a:pt x="1281" y="1486"/>
                  </a:lnTo>
                  <a:lnTo>
                    <a:pt x="1290" y="1436"/>
                  </a:lnTo>
                  <a:lnTo>
                    <a:pt x="1304" y="1383"/>
                  </a:lnTo>
                  <a:lnTo>
                    <a:pt x="1323" y="1328"/>
                  </a:lnTo>
                  <a:lnTo>
                    <a:pt x="1345" y="1274"/>
                  </a:lnTo>
                  <a:lnTo>
                    <a:pt x="1371" y="1220"/>
                  </a:lnTo>
                  <a:lnTo>
                    <a:pt x="1401" y="1166"/>
                  </a:lnTo>
                  <a:lnTo>
                    <a:pt x="1434" y="1115"/>
                  </a:lnTo>
                  <a:lnTo>
                    <a:pt x="1472" y="1066"/>
                  </a:lnTo>
                  <a:lnTo>
                    <a:pt x="1514" y="1022"/>
                  </a:lnTo>
                  <a:lnTo>
                    <a:pt x="1558" y="982"/>
                  </a:lnTo>
                  <a:lnTo>
                    <a:pt x="1608" y="949"/>
                  </a:lnTo>
                  <a:lnTo>
                    <a:pt x="1661" y="922"/>
                  </a:lnTo>
                  <a:lnTo>
                    <a:pt x="1717" y="903"/>
                  </a:lnTo>
                  <a:lnTo>
                    <a:pt x="1779" y="893"/>
                  </a:lnTo>
                  <a:lnTo>
                    <a:pt x="1815" y="893"/>
                  </a:lnTo>
                  <a:lnTo>
                    <a:pt x="1848" y="900"/>
                  </a:lnTo>
                  <a:lnTo>
                    <a:pt x="1878" y="913"/>
                  </a:lnTo>
                  <a:lnTo>
                    <a:pt x="1904" y="930"/>
                  </a:lnTo>
                  <a:lnTo>
                    <a:pt x="1929" y="952"/>
                  </a:lnTo>
                  <a:lnTo>
                    <a:pt x="1951" y="976"/>
                  </a:lnTo>
                  <a:lnTo>
                    <a:pt x="1974" y="1004"/>
                  </a:lnTo>
                  <a:lnTo>
                    <a:pt x="1995" y="1033"/>
                  </a:lnTo>
                  <a:lnTo>
                    <a:pt x="2014" y="1063"/>
                  </a:lnTo>
                  <a:lnTo>
                    <a:pt x="2035" y="1093"/>
                  </a:lnTo>
                  <a:lnTo>
                    <a:pt x="2058" y="1122"/>
                  </a:lnTo>
                  <a:lnTo>
                    <a:pt x="2080" y="1152"/>
                  </a:lnTo>
                  <a:lnTo>
                    <a:pt x="2106" y="1177"/>
                  </a:lnTo>
                  <a:lnTo>
                    <a:pt x="2134" y="1200"/>
                  </a:lnTo>
                  <a:lnTo>
                    <a:pt x="2164" y="1219"/>
                  </a:lnTo>
                  <a:lnTo>
                    <a:pt x="2199" y="1235"/>
                  </a:lnTo>
                  <a:lnTo>
                    <a:pt x="2267" y="1255"/>
                  </a:lnTo>
                  <a:lnTo>
                    <a:pt x="2335" y="1272"/>
                  </a:lnTo>
                  <a:lnTo>
                    <a:pt x="2403" y="1283"/>
                  </a:lnTo>
                  <a:lnTo>
                    <a:pt x="2470" y="1289"/>
                  </a:lnTo>
                  <a:lnTo>
                    <a:pt x="2537" y="1291"/>
                  </a:lnTo>
                  <a:lnTo>
                    <a:pt x="2602" y="1287"/>
                  </a:lnTo>
                  <a:lnTo>
                    <a:pt x="2667" y="1277"/>
                  </a:lnTo>
                  <a:lnTo>
                    <a:pt x="2730" y="1264"/>
                  </a:lnTo>
                  <a:lnTo>
                    <a:pt x="2791" y="1246"/>
                  </a:lnTo>
                  <a:lnTo>
                    <a:pt x="2850" y="1222"/>
                  </a:lnTo>
                  <a:lnTo>
                    <a:pt x="2908" y="1196"/>
                  </a:lnTo>
                  <a:lnTo>
                    <a:pt x="2963" y="1163"/>
                  </a:lnTo>
                  <a:lnTo>
                    <a:pt x="3016" y="1126"/>
                  </a:lnTo>
                  <a:lnTo>
                    <a:pt x="3066" y="1086"/>
                  </a:lnTo>
                  <a:lnTo>
                    <a:pt x="3113" y="1039"/>
                  </a:lnTo>
                  <a:lnTo>
                    <a:pt x="3158" y="991"/>
                  </a:lnTo>
                  <a:lnTo>
                    <a:pt x="3065" y="974"/>
                  </a:lnTo>
                  <a:lnTo>
                    <a:pt x="2985" y="956"/>
                  </a:lnTo>
                  <a:lnTo>
                    <a:pt x="2913" y="938"/>
                  </a:lnTo>
                  <a:lnTo>
                    <a:pt x="2850" y="920"/>
                  </a:lnTo>
                  <a:lnTo>
                    <a:pt x="2792" y="902"/>
                  </a:lnTo>
                  <a:lnTo>
                    <a:pt x="2739" y="885"/>
                  </a:lnTo>
                  <a:lnTo>
                    <a:pt x="2689" y="869"/>
                  </a:lnTo>
                  <a:lnTo>
                    <a:pt x="2638" y="855"/>
                  </a:lnTo>
                  <a:lnTo>
                    <a:pt x="2587" y="846"/>
                  </a:lnTo>
                  <a:lnTo>
                    <a:pt x="2532" y="837"/>
                  </a:lnTo>
                  <a:lnTo>
                    <a:pt x="2473" y="833"/>
                  </a:lnTo>
                  <a:lnTo>
                    <a:pt x="2406" y="835"/>
                  </a:lnTo>
                  <a:lnTo>
                    <a:pt x="2333" y="841"/>
                  </a:lnTo>
                  <a:lnTo>
                    <a:pt x="2248" y="852"/>
                  </a:lnTo>
                  <a:lnTo>
                    <a:pt x="2152" y="869"/>
                  </a:lnTo>
                  <a:lnTo>
                    <a:pt x="2042" y="893"/>
                  </a:lnTo>
                  <a:lnTo>
                    <a:pt x="2005" y="747"/>
                  </a:lnTo>
                  <a:lnTo>
                    <a:pt x="2022" y="721"/>
                  </a:lnTo>
                  <a:lnTo>
                    <a:pt x="2044" y="694"/>
                  </a:lnTo>
                  <a:lnTo>
                    <a:pt x="2069" y="667"/>
                  </a:lnTo>
                  <a:lnTo>
                    <a:pt x="2097" y="641"/>
                  </a:lnTo>
                  <a:lnTo>
                    <a:pt x="2128" y="614"/>
                  </a:lnTo>
                  <a:lnTo>
                    <a:pt x="2162" y="587"/>
                  </a:lnTo>
                  <a:lnTo>
                    <a:pt x="2198" y="561"/>
                  </a:lnTo>
                  <a:lnTo>
                    <a:pt x="2236" y="537"/>
                  </a:lnTo>
                  <a:lnTo>
                    <a:pt x="2276" y="514"/>
                  </a:lnTo>
                  <a:lnTo>
                    <a:pt x="2318" y="494"/>
                  </a:lnTo>
                  <a:lnTo>
                    <a:pt x="2363" y="476"/>
                  </a:lnTo>
                  <a:lnTo>
                    <a:pt x="2407" y="461"/>
                  </a:lnTo>
                  <a:lnTo>
                    <a:pt x="2454" y="449"/>
                  </a:lnTo>
                  <a:lnTo>
                    <a:pt x="2502" y="441"/>
                  </a:lnTo>
                  <a:lnTo>
                    <a:pt x="2550" y="437"/>
                  </a:lnTo>
                  <a:lnTo>
                    <a:pt x="2600" y="438"/>
                  </a:lnTo>
                  <a:lnTo>
                    <a:pt x="2707" y="447"/>
                  </a:lnTo>
                  <a:lnTo>
                    <a:pt x="2808" y="463"/>
                  </a:lnTo>
                  <a:lnTo>
                    <a:pt x="2904" y="483"/>
                  </a:lnTo>
                  <a:lnTo>
                    <a:pt x="2994" y="508"/>
                  </a:lnTo>
                  <a:lnTo>
                    <a:pt x="3082" y="536"/>
                  </a:lnTo>
                  <a:lnTo>
                    <a:pt x="3166" y="567"/>
                  </a:lnTo>
                  <a:lnTo>
                    <a:pt x="3248" y="600"/>
                  </a:lnTo>
                  <a:lnTo>
                    <a:pt x="3329" y="635"/>
                  </a:lnTo>
                  <a:lnTo>
                    <a:pt x="3411" y="669"/>
                  </a:lnTo>
                  <a:lnTo>
                    <a:pt x="3492" y="703"/>
                  </a:lnTo>
                  <a:lnTo>
                    <a:pt x="3576" y="735"/>
                  </a:lnTo>
                  <a:lnTo>
                    <a:pt x="3661" y="765"/>
                  </a:lnTo>
                  <a:lnTo>
                    <a:pt x="3750" y="792"/>
                  </a:lnTo>
                  <a:lnTo>
                    <a:pt x="3844" y="814"/>
                  </a:lnTo>
                  <a:lnTo>
                    <a:pt x="3943" y="832"/>
                  </a:lnTo>
                  <a:lnTo>
                    <a:pt x="4047" y="844"/>
                  </a:lnTo>
                  <a:lnTo>
                    <a:pt x="4046" y="826"/>
                  </a:lnTo>
                  <a:lnTo>
                    <a:pt x="4046" y="808"/>
                  </a:lnTo>
                  <a:lnTo>
                    <a:pt x="4045" y="791"/>
                  </a:lnTo>
                  <a:lnTo>
                    <a:pt x="4043" y="774"/>
                  </a:lnTo>
                  <a:lnTo>
                    <a:pt x="4042" y="756"/>
                  </a:lnTo>
                  <a:lnTo>
                    <a:pt x="4041" y="741"/>
                  </a:lnTo>
                  <a:lnTo>
                    <a:pt x="4039" y="724"/>
                  </a:lnTo>
                  <a:lnTo>
                    <a:pt x="4038" y="708"/>
                  </a:lnTo>
                  <a:lnTo>
                    <a:pt x="4037" y="692"/>
                  </a:lnTo>
                  <a:lnTo>
                    <a:pt x="4036" y="676"/>
                  </a:lnTo>
                  <a:lnTo>
                    <a:pt x="4034" y="660"/>
                  </a:lnTo>
                  <a:lnTo>
                    <a:pt x="4033" y="646"/>
                  </a:lnTo>
                  <a:lnTo>
                    <a:pt x="4032" y="630"/>
                  </a:lnTo>
                  <a:lnTo>
                    <a:pt x="4030" y="615"/>
                  </a:lnTo>
                  <a:lnTo>
                    <a:pt x="4030" y="599"/>
                  </a:lnTo>
                  <a:lnTo>
                    <a:pt x="4030" y="585"/>
                  </a:lnTo>
                  <a:lnTo>
                    <a:pt x="3888" y="528"/>
                  </a:lnTo>
                  <a:lnTo>
                    <a:pt x="3743" y="474"/>
                  </a:lnTo>
                  <a:lnTo>
                    <a:pt x="3598" y="420"/>
                  </a:lnTo>
                  <a:lnTo>
                    <a:pt x="3451" y="366"/>
                  </a:lnTo>
                  <a:lnTo>
                    <a:pt x="3303" y="315"/>
                  </a:lnTo>
                  <a:lnTo>
                    <a:pt x="3157" y="266"/>
                  </a:lnTo>
                  <a:lnTo>
                    <a:pt x="3011" y="219"/>
                  </a:lnTo>
                  <a:lnTo>
                    <a:pt x="2867" y="176"/>
                  </a:lnTo>
                  <a:lnTo>
                    <a:pt x="2726" y="136"/>
                  </a:lnTo>
                  <a:lnTo>
                    <a:pt x="2585" y="100"/>
                  </a:lnTo>
                  <a:lnTo>
                    <a:pt x="2451" y="69"/>
                  </a:lnTo>
                  <a:lnTo>
                    <a:pt x="2320" y="43"/>
                  </a:lnTo>
                  <a:lnTo>
                    <a:pt x="2192" y="22"/>
                  </a:lnTo>
                  <a:lnTo>
                    <a:pt x="2072" y="8"/>
                  </a:lnTo>
                  <a:lnTo>
                    <a:pt x="1957" y="0"/>
                  </a:lnTo>
                  <a:lnTo>
                    <a:pt x="1849" y="0"/>
                  </a:lnTo>
                  <a:lnTo>
                    <a:pt x="1860" y="48"/>
                  </a:lnTo>
                  <a:lnTo>
                    <a:pt x="1869" y="96"/>
                  </a:lnTo>
                  <a:lnTo>
                    <a:pt x="1875" y="143"/>
                  </a:lnTo>
                  <a:lnTo>
                    <a:pt x="1881" y="191"/>
                  </a:lnTo>
                  <a:lnTo>
                    <a:pt x="1882" y="237"/>
                  </a:lnTo>
                  <a:lnTo>
                    <a:pt x="1883" y="282"/>
                  </a:lnTo>
                  <a:lnTo>
                    <a:pt x="1882" y="327"/>
                  </a:lnTo>
                  <a:lnTo>
                    <a:pt x="1879" y="371"/>
                  </a:lnTo>
                  <a:lnTo>
                    <a:pt x="1875" y="414"/>
                  </a:lnTo>
                  <a:lnTo>
                    <a:pt x="1870" y="455"/>
                  </a:lnTo>
                  <a:lnTo>
                    <a:pt x="1865" y="497"/>
                  </a:lnTo>
                  <a:lnTo>
                    <a:pt x="1858" y="536"/>
                  </a:lnTo>
                  <a:lnTo>
                    <a:pt x="1852" y="575"/>
                  </a:lnTo>
                  <a:lnTo>
                    <a:pt x="1844" y="611"/>
                  </a:lnTo>
                  <a:lnTo>
                    <a:pt x="1837" y="647"/>
                  </a:lnTo>
                  <a:lnTo>
                    <a:pt x="1831" y="682"/>
                  </a:lnTo>
                  <a:lnTo>
                    <a:pt x="1830" y="682"/>
                  </a:lnTo>
                  <a:lnTo>
                    <a:pt x="1828" y="685"/>
                  </a:lnTo>
                  <a:lnTo>
                    <a:pt x="1824" y="689"/>
                  </a:lnTo>
                  <a:lnTo>
                    <a:pt x="1820" y="694"/>
                  </a:lnTo>
                  <a:lnTo>
                    <a:pt x="1817" y="702"/>
                  </a:lnTo>
                  <a:lnTo>
                    <a:pt x="1810" y="709"/>
                  </a:lnTo>
                  <a:lnTo>
                    <a:pt x="1803" y="717"/>
                  </a:lnTo>
                  <a:lnTo>
                    <a:pt x="1796" y="726"/>
                  </a:lnTo>
                  <a:lnTo>
                    <a:pt x="1788" y="736"/>
                  </a:lnTo>
                  <a:lnTo>
                    <a:pt x="1777" y="744"/>
                  </a:lnTo>
                  <a:lnTo>
                    <a:pt x="1768" y="754"/>
                  </a:lnTo>
                  <a:lnTo>
                    <a:pt x="1758" y="764"/>
                  </a:lnTo>
                  <a:lnTo>
                    <a:pt x="1746" y="772"/>
                  </a:lnTo>
                  <a:lnTo>
                    <a:pt x="1734" y="781"/>
                  </a:lnTo>
                  <a:lnTo>
                    <a:pt x="1722" y="789"/>
                  </a:lnTo>
                  <a:lnTo>
                    <a:pt x="1710" y="797"/>
                  </a:lnTo>
                  <a:lnTo>
                    <a:pt x="1714" y="733"/>
                  </a:lnTo>
                  <a:lnTo>
                    <a:pt x="1717" y="672"/>
                  </a:lnTo>
                  <a:lnTo>
                    <a:pt x="1717" y="614"/>
                  </a:lnTo>
                  <a:lnTo>
                    <a:pt x="1714" y="558"/>
                  </a:lnTo>
                  <a:lnTo>
                    <a:pt x="1709" y="504"/>
                  </a:lnTo>
                  <a:lnTo>
                    <a:pt x="1701" y="452"/>
                  </a:lnTo>
                  <a:lnTo>
                    <a:pt x="1692" y="402"/>
                  </a:lnTo>
                  <a:lnTo>
                    <a:pt x="1680" y="355"/>
                  </a:lnTo>
                  <a:lnTo>
                    <a:pt x="1667" y="309"/>
                  </a:lnTo>
                  <a:lnTo>
                    <a:pt x="1653" y="266"/>
                  </a:lnTo>
                  <a:lnTo>
                    <a:pt x="1636" y="225"/>
                  </a:lnTo>
                  <a:lnTo>
                    <a:pt x="1617" y="186"/>
                  </a:lnTo>
                  <a:lnTo>
                    <a:pt x="1599" y="148"/>
                  </a:lnTo>
                  <a:lnTo>
                    <a:pt x="1578" y="114"/>
                  </a:lnTo>
                  <a:lnTo>
                    <a:pt x="1557" y="80"/>
                  </a:lnTo>
                  <a:lnTo>
                    <a:pt x="1535" y="49"/>
                  </a:lnTo>
                  <a:close/>
                </a:path>
              </a:pathLst>
            </a:custGeom>
            <a:solidFill>
              <a:srgbClr val="CCCCFF"/>
            </a:solidFill>
            <a:ln w="9525">
              <a:solidFill>
                <a:srgbClr val="FFFFFF"/>
              </a:solidFill>
              <a:round/>
              <a:headEnd/>
              <a:tailEnd/>
            </a:ln>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0"/>
              <a:endParaRPr lang="en-US" altLang="fa-IR" sz="1800">
                <a:latin typeface="Garamond" panose="02020404030301010803" pitchFamily="18" charset="0"/>
              </a:endParaRPr>
            </a:p>
          </p:txBody>
        </p:sp>
        <p:sp>
          <p:nvSpPr>
            <p:cNvPr id="751637" name="Freeform 21"/>
            <p:cNvSpPr>
              <a:spLocks/>
            </p:cNvSpPr>
            <p:nvPr/>
          </p:nvSpPr>
          <p:spPr bwMode="auto">
            <a:xfrm>
              <a:off x="3186" y="2315"/>
              <a:ext cx="122" cy="114"/>
            </a:xfrm>
            <a:custGeom>
              <a:avLst/>
              <a:gdLst>
                <a:gd name="T0" fmla="*/ 489 w 489"/>
                <a:gd name="T1" fmla="*/ 455 h 455"/>
                <a:gd name="T2" fmla="*/ 459 w 489"/>
                <a:gd name="T3" fmla="*/ 425 h 455"/>
                <a:gd name="T4" fmla="*/ 428 w 489"/>
                <a:gd name="T5" fmla="*/ 394 h 455"/>
                <a:gd name="T6" fmla="*/ 398 w 489"/>
                <a:gd name="T7" fmla="*/ 365 h 455"/>
                <a:gd name="T8" fmla="*/ 367 w 489"/>
                <a:gd name="T9" fmla="*/ 336 h 455"/>
                <a:gd name="T10" fmla="*/ 337 w 489"/>
                <a:gd name="T11" fmla="*/ 306 h 455"/>
                <a:gd name="T12" fmla="*/ 305 w 489"/>
                <a:gd name="T13" fmla="*/ 278 h 455"/>
                <a:gd name="T14" fmla="*/ 275 w 489"/>
                <a:gd name="T15" fmla="*/ 249 h 455"/>
                <a:gd name="T16" fmla="*/ 244 w 489"/>
                <a:gd name="T17" fmla="*/ 221 h 455"/>
                <a:gd name="T18" fmla="*/ 212 w 489"/>
                <a:gd name="T19" fmla="*/ 193 h 455"/>
                <a:gd name="T20" fmla="*/ 182 w 489"/>
                <a:gd name="T21" fmla="*/ 165 h 455"/>
                <a:gd name="T22" fmla="*/ 151 w 489"/>
                <a:gd name="T23" fmla="*/ 137 h 455"/>
                <a:gd name="T24" fmla="*/ 121 w 489"/>
                <a:gd name="T25" fmla="*/ 110 h 455"/>
                <a:gd name="T26" fmla="*/ 89 w 489"/>
                <a:gd name="T27" fmla="*/ 82 h 455"/>
                <a:gd name="T28" fmla="*/ 59 w 489"/>
                <a:gd name="T29" fmla="*/ 55 h 455"/>
                <a:gd name="T30" fmla="*/ 29 w 489"/>
                <a:gd name="T31" fmla="*/ 27 h 455"/>
                <a:gd name="T32" fmla="*/ 0 w 489"/>
                <a:gd name="T33" fmla="*/ 0 h 455"/>
                <a:gd name="T34" fmla="*/ 3 w 489"/>
                <a:gd name="T35" fmla="*/ 21 h 455"/>
                <a:gd name="T36" fmla="*/ 5 w 489"/>
                <a:gd name="T37" fmla="*/ 42 h 455"/>
                <a:gd name="T38" fmla="*/ 9 w 489"/>
                <a:gd name="T39" fmla="*/ 62 h 455"/>
                <a:gd name="T40" fmla="*/ 12 w 489"/>
                <a:gd name="T41" fmla="*/ 82 h 455"/>
                <a:gd name="T42" fmla="*/ 15 w 489"/>
                <a:gd name="T43" fmla="*/ 103 h 455"/>
                <a:gd name="T44" fmla="*/ 17 w 489"/>
                <a:gd name="T45" fmla="*/ 122 h 455"/>
                <a:gd name="T46" fmla="*/ 20 w 489"/>
                <a:gd name="T47" fmla="*/ 142 h 455"/>
                <a:gd name="T48" fmla="*/ 22 w 489"/>
                <a:gd name="T49" fmla="*/ 160 h 455"/>
                <a:gd name="T50" fmla="*/ 25 w 489"/>
                <a:gd name="T51" fmla="*/ 179 h 455"/>
                <a:gd name="T52" fmla="*/ 28 w 489"/>
                <a:gd name="T53" fmla="*/ 198 h 455"/>
                <a:gd name="T54" fmla="*/ 29 w 489"/>
                <a:gd name="T55" fmla="*/ 216 h 455"/>
                <a:gd name="T56" fmla="*/ 30 w 489"/>
                <a:gd name="T57" fmla="*/ 234 h 455"/>
                <a:gd name="T58" fmla="*/ 32 w 489"/>
                <a:gd name="T59" fmla="*/ 254 h 455"/>
                <a:gd name="T60" fmla="*/ 33 w 489"/>
                <a:gd name="T61" fmla="*/ 272 h 455"/>
                <a:gd name="T62" fmla="*/ 33 w 489"/>
                <a:gd name="T63" fmla="*/ 290 h 455"/>
                <a:gd name="T64" fmla="*/ 34 w 489"/>
                <a:gd name="T65" fmla="*/ 309 h 455"/>
                <a:gd name="T66" fmla="*/ 60 w 489"/>
                <a:gd name="T67" fmla="*/ 317 h 455"/>
                <a:gd name="T68" fmla="*/ 87 w 489"/>
                <a:gd name="T69" fmla="*/ 326 h 455"/>
                <a:gd name="T70" fmla="*/ 114 w 489"/>
                <a:gd name="T71" fmla="*/ 334 h 455"/>
                <a:gd name="T72" fmla="*/ 142 w 489"/>
                <a:gd name="T73" fmla="*/ 343 h 455"/>
                <a:gd name="T74" fmla="*/ 169 w 489"/>
                <a:gd name="T75" fmla="*/ 350 h 455"/>
                <a:gd name="T76" fmla="*/ 198 w 489"/>
                <a:gd name="T77" fmla="*/ 359 h 455"/>
                <a:gd name="T78" fmla="*/ 225 w 489"/>
                <a:gd name="T79" fmla="*/ 366 h 455"/>
                <a:gd name="T80" fmla="*/ 254 w 489"/>
                <a:gd name="T81" fmla="*/ 375 h 455"/>
                <a:gd name="T82" fmla="*/ 283 w 489"/>
                <a:gd name="T83" fmla="*/ 383 h 455"/>
                <a:gd name="T84" fmla="*/ 312 w 489"/>
                <a:gd name="T85" fmla="*/ 392 h 455"/>
                <a:gd name="T86" fmla="*/ 341 w 489"/>
                <a:gd name="T87" fmla="*/ 401 h 455"/>
                <a:gd name="T88" fmla="*/ 371 w 489"/>
                <a:gd name="T89" fmla="*/ 411 h 455"/>
                <a:gd name="T90" fmla="*/ 400 w 489"/>
                <a:gd name="T91" fmla="*/ 421 h 455"/>
                <a:gd name="T92" fmla="*/ 430 w 489"/>
                <a:gd name="T93" fmla="*/ 431 h 455"/>
                <a:gd name="T94" fmla="*/ 459 w 489"/>
                <a:gd name="T95" fmla="*/ 443 h 455"/>
                <a:gd name="T96" fmla="*/ 489 w 489"/>
                <a:gd name="T97" fmla="*/ 455 h 45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489"/>
                <a:gd name="T148" fmla="*/ 0 h 455"/>
                <a:gd name="T149" fmla="*/ 489 w 489"/>
                <a:gd name="T150" fmla="*/ 455 h 45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489" h="455">
                  <a:moveTo>
                    <a:pt x="489" y="455"/>
                  </a:moveTo>
                  <a:lnTo>
                    <a:pt x="459" y="425"/>
                  </a:lnTo>
                  <a:lnTo>
                    <a:pt x="428" y="394"/>
                  </a:lnTo>
                  <a:lnTo>
                    <a:pt x="398" y="365"/>
                  </a:lnTo>
                  <a:lnTo>
                    <a:pt x="367" y="336"/>
                  </a:lnTo>
                  <a:lnTo>
                    <a:pt x="337" y="306"/>
                  </a:lnTo>
                  <a:lnTo>
                    <a:pt x="305" y="278"/>
                  </a:lnTo>
                  <a:lnTo>
                    <a:pt x="275" y="249"/>
                  </a:lnTo>
                  <a:lnTo>
                    <a:pt x="244" y="221"/>
                  </a:lnTo>
                  <a:lnTo>
                    <a:pt x="212" y="193"/>
                  </a:lnTo>
                  <a:lnTo>
                    <a:pt x="182" y="165"/>
                  </a:lnTo>
                  <a:lnTo>
                    <a:pt x="151" y="137"/>
                  </a:lnTo>
                  <a:lnTo>
                    <a:pt x="121" y="110"/>
                  </a:lnTo>
                  <a:lnTo>
                    <a:pt x="89" y="82"/>
                  </a:lnTo>
                  <a:lnTo>
                    <a:pt x="59" y="55"/>
                  </a:lnTo>
                  <a:lnTo>
                    <a:pt x="29" y="27"/>
                  </a:lnTo>
                  <a:lnTo>
                    <a:pt x="0" y="0"/>
                  </a:lnTo>
                  <a:lnTo>
                    <a:pt x="3" y="21"/>
                  </a:lnTo>
                  <a:lnTo>
                    <a:pt x="5" y="42"/>
                  </a:lnTo>
                  <a:lnTo>
                    <a:pt x="9" y="62"/>
                  </a:lnTo>
                  <a:lnTo>
                    <a:pt x="12" y="82"/>
                  </a:lnTo>
                  <a:lnTo>
                    <a:pt x="15" y="103"/>
                  </a:lnTo>
                  <a:lnTo>
                    <a:pt x="17" y="122"/>
                  </a:lnTo>
                  <a:lnTo>
                    <a:pt x="20" y="142"/>
                  </a:lnTo>
                  <a:lnTo>
                    <a:pt x="22" y="160"/>
                  </a:lnTo>
                  <a:lnTo>
                    <a:pt x="25" y="179"/>
                  </a:lnTo>
                  <a:lnTo>
                    <a:pt x="28" y="198"/>
                  </a:lnTo>
                  <a:lnTo>
                    <a:pt x="29" y="216"/>
                  </a:lnTo>
                  <a:lnTo>
                    <a:pt x="30" y="234"/>
                  </a:lnTo>
                  <a:lnTo>
                    <a:pt x="32" y="254"/>
                  </a:lnTo>
                  <a:lnTo>
                    <a:pt x="33" y="272"/>
                  </a:lnTo>
                  <a:lnTo>
                    <a:pt x="33" y="290"/>
                  </a:lnTo>
                  <a:lnTo>
                    <a:pt x="34" y="309"/>
                  </a:lnTo>
                  <a:lnTo>
                    <a:pt x="60" y="317"/>
                  </a:lnTo>
                  <a:lnTo>
                    <a:pt x="87" y="326"/>
                  </a:lnTo>
                  <a:lnTo>
                    <a:pt x="114" y="334"/>
                  </a:lnTo>
                  <a:lnTo>
                    <a:pt x="142" y="343"/>
                  </a:lnTo>
                  <a:lnTo>
                    <a:pt x="169" y="350"/>
                  </a:lnTo>
                  <a:lnTo>
                    <a:pt x="198" y="359"/>
                  </a:lnTo>
                  <a:lnTo>
                    <a:pt x="225" y="366"/>
                  </a:lnTo>
                  <a:lnTo>
                    <a:pt x="254" y="375"/>
                  </a:lnTo>
                  <a:lnTo>
                    <a:pt x="283" y="383"/>
                  </a:lnTo>
                  <a:lnTo>
                    <a:pt x="312" y="392"/>
                  </a:lnTo>
                  <a:lnTo>
                    <a:pt x="341" y="401"/>
                  </a:lnTo>
                  <a:lnTo>
                    <a:pt x="371" y="411"/>
                  </a:lnTo>
                  <a:lnTo>
                    <a:pt x="400" y="421"/>
                  </a:lnTo>
                  <a:lnTo>
                    <a:pt x="430" y="431"/>
                  </a:lnTo>
                  <a:lnTo>
                    <a:pt x="459" y="443"/>
                  </a:lnTo>
                  <a:lnTo>
                    <a:pt x="489" y="455"/>
                  </a:lnTo>
                  <a:close/>
                </a:path>
              </a:pathLst>
            </a:custGeom>
            <a:solidFill>
              <a:srgbClr val="CCCCFF"/>
            </a:solidFill>
            <a:ln w="9525">
              <a:solidFill>
                <a:srgbClr val="FFFFFF"/>
              </a:solidFill>
              <a:round/>
              <a:headEnd/>
              <a:tailEnd/>
            </a:ln>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0"/>
              <a:endParaRPr lang="en-US" altLang="fa-IR" sz="1800">
                <a:latin typeface="Garamond" panose="02020404030301010803" pitchFamily="18" charset="0"/>
              </a:endParaRPr>
            </a:p>
          </p:txBody>
        </p:sp>
        <p:sp>
          <p:nvSpPr>
            <p:cNvPr id="751638" name="Freeform 22"/>
            <p:cNvSpPr>
              <a:spLocks/>
            </p:cNvSpPr>
            <p:nvPr/>
          </p:nvSpPr>
          <p:spPr bwMode="auto">
            <a:xfrm>
              <a:off x="2466" y="2124"/>
              <a:ext cx="153" cy="84"/>
            </a:xfrm>
            <a:custGeom>
              <a:avLst/>
              <a:gdLst>
                <a:gd name="T0" fmla="*/ 5 w 610"/>
                <a:gd name="T1" fmla="*/ 99 h 333"/>
                <a:gd name="T2" fmla="*/ 17 w 610"/>
                <a:gd name="T3" fmla="*/ 134 h 333"/>
                <a:gd name="T4" fmla="*/ 30 w 610"/>
                <a:gd name="T5" fmla="*/ 167 h 333"/>
                <a:gd name="T6" fmla="*/ 43 w 610"/>
                <a:gd name="T7" fmla="*/ 197 h 333"/>
                <a:gd name="T8" fmla="*/ 60 w 610"/>
                <a:gd name="T9" fmla="*/ 227 h 333"/>
                <a:gd name="T10" fmla="*/ 80 w 610"/>
                <a:gd name="T11" fmla="*/ 253 h 333"/>
                <a:gd name="T12" fmla="*/ 106 w 610"/>
                <a:gd name="T13" fmla="*/ 277 h 333"/>
                <a:gd name="T14" fmla="*/ 137 w 610"/>
                <a:gd name="T15" fmla="*/ 299 h 333"/>
                <a:gd name="T16" fmla="*/ 190 w 610"/>
                <a:gd name="T17" fmla="*/ 320 h 333"/>
                <a:gd name="T18" fmla="*/ 263 w 610"/>
                <a:gd name="T19" fmla="*/ 333 h 333"/>
                <a:gd name="T20" fmla="*/ 339 w 610"/>
                <a:gd name="T21" fmla="*/ 329 h 333"/>
                <a:gd name="T22" fmla="*/ 413 w 610"/>
                <a:gd name="T23" fmla="*/ 313 h 333"/>
                <a:gd name="T24" fmla="*/ 482 w 610"/>
                <a:gd name="T25" fmla="*/ 288 h 333"/>
                <a:gd name="T26" fmla="*/ 540 w 610"/>
                <a:gd name="T27" fmla="*/ 255 h 333"/>
                <a:gd name="T28" fmla="*/ 583 w 610"/>
                <a:gd name="T29" fmla="*/ 218 h 333"/>
                <a:gd name="T30" fmla="*/ 606 w 610"/>
                <a:gd name="T31" fmla="*/ 180 h 333"/>
                <a:gd name="T32" fmla="*/ 610 w 610"/>
                <a:gd name="T33" fmla="*/ 152 h 333"/>
                <a:gd name="T34" fmla="*/ 610 w 610"/>
                <a:gd name="T35" fmla="*/ 133 h 333"/>
                <a:gd name="T36" fmla="*/ 610 w 610"/>
                <a:gd name="T37" fmla="*/ 112 h 333"/>
                <a:gd name="T38" fmla="*/ 610 w 610"/>
                <a:gd name="T39" fmla="*/ 91 h 333"/>
                <a:gd name="T40" fmla="*/ 610 w 610"/>
                <a:gd name="T41" fmla="*/ 69 h 333"/>
                <a:gd name="T42" fmla="*/ 610 w 610"/>
                <a:gd name="T43" fmla="*/ 49 h 333"/>
                <a:gd name="T44" fmla="*/ 610 w 610"/>
                <a:gd name="T45" fmla="*/ 28 h 333"/>
                <a:gd name="T46" fmla="*/ 610 w 610"/>
                <a:gd name="T47" fmla="*/ 8 h 333"/>
                <a:gd name="T48" fmla="*/ 597 w 610"/>
                <a:gd name="T49" fmla="*/ 0 h 333"/>
                <a:gd name="T50" fmla="*/ 571 w 610"/>
                <a:gd name="T51" fmla="*/ 0 h 333"/>
                <a:gd name="T52" fmla="*/ 544 w 610"/>
                <a:gd name="T53" fmla="*/ 0 h 333"/>
                <a:gd name="T54" fmla="*/ 516 w 610"/>
                <a:gd name="T55" fmla="*/ 0 h 333"/>
                <a:gd name="T56" fmla="*/ 488 w 610"/>
                <a:gd name="T57" fmla="*/ 0 h 333"/>
                <a:gd name="T58" fmla="*/ 460 w 610"/>
                <a:gd name="T59" fmla="*/ 0 h 333"/>
                <a:gd name="T60" fmla="*/ 430 w 610"/>
                <a:gd name="T61" fmla="*/ 0 h 333"/>
                <a:gd name="T62" fmla="*/ 399 w 610"/>
                <a:gd name="T63" fmla="*/ 0 h 333"/>
                <a:gd name="T64" fmla="*/ 357 w 610"/>
                <a:gd name="T65" fmla="*/ 0 h 333"/>
                <a:gd name="T66" fmla="*/ 306 w 610"/>
                <a:gd name="T67" fmla="*/ 2 h 333"/>
                <a:gd name="T68" fmla="*/ 257 w 610"/>
                <a:gd name="T69" fmla="*/ 8 h 333"/>
                <a:gd name="T70" fmla="*/ 208 w 610"/>
                <a:gd name="T71" fmla="*/ 17 h 333"/>
                <a:gd name="T72" fmla="*/ 161 w 610"/>
                <a:gd name="T73" fmla="*/ 27 h 333"/>
                <a:gd name="T74" fmla="*/ 115 w 610"/>
                <a:gd name="T75" fmla="*/ 40 h 333"/>
                <a:gd name="T76" fmla="*/ 68 w 610"/>
                <a:gd name="T77" fmla="*/ 55 h 333"/>
                <a:gd name="T78" fmla="*/ 22 w 610"/>
                <a:gd name="T79" fmla="*/ 72 h 33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10"/>
                <a:gd name="T121" fmla="*/ 0 h 333"/>
                <a:gd name="T122" fmla="*/ 610 w 610"/>
                <a:gd name="T123" fmla="*/ 333 h 333"/>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10" h="333">
                  <a:moveTo>
                    <a:pt x="0" y="81"/>
                  </a:moveTo>
                  <a:lnTo>
                    <a:pt x="5" y="99"/>
                  </a:lnTo>
                  <a:lnTo>
                    <a:pt x="12" y="117"/>
                  </a:lnTo>
                  <a:lnTo>
                    <a:pt x="17" y="134"/>
                  </a:lnTo>
                  <a:lnTo>
                    <a:pt x="23" y="150"/>
                  </a:lnTo>
                  <a:lnTo>
                    <a:pt x="30" y="167"/>
                  </a:lnTo>
                  <a:lnTo>
                    <a:pt x="37" y="183"/>
                  </a:lnTo>
                  <a:lnTo>
                    <a:pt x="43" y="197"/>
                  </a:lnTo>
                  <a:lnTo>
                    <a:pt x="51" y="212"/>
                  </a:lnTo>
                  <a:lnTo>
                    <a:pt x="60" y="227"/>
                  </a:lnTo>
                  <a:lnTo>
                    <a:pt x="69" y="240"/>
                  </a:lnTo>
                  <a:lnTo>
                    <a:pt x="80" y="253"/>
                  </a:lnTo>
                  <a:lnTo>
                    <a:pt x="93" y="266"/>
                  </a:lnTo>
                  <a:lnTo>
                    <a:pt x="106" y="277"/>
                  </a:lnTo>
                  <a:lnTo>
                    <a:pt x="120" y="288"/>
                  </a:lnTo>
                  <a:lnTo>
                    <a:pt x="137" y="299"/>
                  </a:lnTo>
                  <a:lnTo>
                    <a:pt x="157" y="308"/>
                  </a:lnTo>
                  <a:lnTo>
                    <a:pt x="190" y="320"/>
                  </a:lnTo>
                  <a:lnTo>
                    <a:pt x="226" y="329"/>
                  </a:lnTo>
                  <a:lnTo>
                    <a:pt x="263" y="333"/>
                  </a:lnTo>
                  <a:lnTo>
                    <a:pt x="301" y="333"/>
                  </a:lnTo>
                  <a:lnTo>
                    <a:pt x="339" y="329"/>
                  </a:lnTo>
                  <a:lnTo>
                    <a:pt x="376" y="323"/>
                  </a:lnTo>
                  <a:lnTo>
                    <a:pt x="413" y="313"/>
                  </a:lnTo>
                  <a:lnTo>
                    <a:pt x="448" y="301"/>
                  </a:lnTo>
                  <a:lnTo>
                    <a:pt x="482" y="288"/>
                  </a:lnTo>
                  <a:lnTo>
                    <a:pt x="512" y="272"/>
                  </a:lnTo>
                  <a:lnTo>
                    <a:pt x="540" y="255"/>
                  </a:lnTo>
                  <a:lnTo>
                    <a:pt x="563" y="236"/>
                  </a:lnTo>
                  <a:lnTo>
                    <a:pt x="583" y="218"/>
                  </a:lnTo>
                  <a:lnTo>
                    <a:pt x="597" y="199"/>
                  </a:lnTo>
                  <a:lnTo>
                    <a:pt x="606" y="180"/>
                  </a:lnTo>
                  <a:lnTo>
                    <a:pt x="610" y="162"/>
                  </a:lnTo>
                  <a:lnTo>
                    <a:pt x="610" y="152"/>
                  </a:lnTo>
                  <a:lnTo>
                    <a:pt x="610" y="142"/>
                  </a:lnTo>
                  <a:lnTo>
                    <a:pt x="610" y="133"/>
                  </a:lnTo>
                  <a:lnTo>
                    <a:pt x="610" y="122"/>
                  </a:lnTo>
                  <a:lnTo>
                    <a:pt x="610" y="112"/>
                  </a:lnTo>
                  <a:lnTo>
                    <a:pt x="610" y="101"/>
                  </a:lnTo>
                  <a:lnTo>
                    <a:pt x="610" y="91"/>
                  </a:lnTo>
                  <a:lnTo>
                    <a:pt x="610" y="80"/>
                  </a:lnTo>
                  <a:lnTo>
                    <a:pt x="610" y="69"/>
                  </a:lnTo>
                  <a:lnTo>
                    <a:pt x="610" y="60"/>
                  </a:lnTo>
                  <a:lnTo>
                    <a:pt x="610" y="49"/>
                  </a:lnTo>
                  <a:lnTo>
                    <a:pt x="610" y="39"/>
                  </a:lnTo>
                  <a:lnTo>
                    <a:pt x="610" y="28"/>
                  </a:lnTo>
                  <a:lnTo>
                    <a:pt x="610" y="18"/>
                  </a:lnTo>
                  <a:lnTo>
                    <a:pt x="610" y="8"/>
                  </a:lnTo>
                  <a:lnTo>
                    <a:pt x="610" y="0"/>
                  </a:lnTo>
                  <a:lnTo>
                    <a:pt x="597" y="0"/>
                  </a:lnTo>
                  <a:lnTo>
                    <a:pt x="584" y="0"/>
                  </a:lnTo>
                  <a:lnTo>
                    <a:pt x="571" y="0"/>
                  </a:lnTo>
                  <a:lnTo>
                    <a:pt x="557" y="0"/>
                  </a:lnTo>
                  <a:lnTo>
                    <a:pt x="544" y="0"/>
                  </a:lnTo>
                  <a:lnTo>
                    <a:pt x="530" y="0"/>
                  </a:lnTo>
                  <a:lnTo>
                    <a:pt x="516" y="0"/>
                  </a:lnTo>
                  <a:lnTo>
                    <a:pt x="503" y="0"/>
                  </a:lnTo>
                  <a:lnTo>
                    <a:pt x="488" y="0"/>
                  </a:lnTo>
                  <a:lnTo>
                    <a:pt x="474" y="0"/>
                  </a:lnTo>
                  <a:lnTo>
                    <a:pt x="460" y="0"/>
                  </a:lnTo>
                  <a:lnTo>
                    <a:pt x="445" y="0"/>
                  </a:lnTo>
                  <a:lnTo>
                    <a:pt x="430" y="0"/>
                  </a:lnTo>
                  <a:lnTo>
                    <a:pt x="415" y="0"/>
                  </a:lnTo>
                  <a:lnTo>
                    <a:pt x="399" y="0"/>
                  </a:lnTo>
                  <a:lnTo>
                    <a:pt x="384" y="0"/>
                  </a:lnTo>
                  <a:lnTo>
                    <a:pt x="357" y="0"/>
                  </a:lnTo>
                  <a:lnTo>
                    <a:pt x="331" y="1"/>
                  </a:lnTo>
                  <a:lnTo>
                    <a:pt x="306" y="2"/>
                  </a:lnTo>
                  <a:lnTo>
                    <a:pt x="282" y="5"/>
                  </a:lnTo>
                  <a:lnTo>
                    <a:pt x="257" y="8"/>
                  </a:lnTo>
                  <a:lnTo>
                    <a:pt x="233" y="12"/>
                  </a:lnTo>
                  <a:lnTo>
                    <a:pt x="208" y="17"/>
                  </a:lnTo>
                  <a:lnTo>
                    <a:pt x="185" y="22"/>
                  </a:lnTo>
                  <a:lnTo>
                    <a:pt x="161" y="27"/>
                  </a:lnTo>
                  <a:lnTo>
                    <a:pt x="137" y="33"/>
                  </a:lnTo>
                  <a:lnTo>
                    <a:pt x="115" y="40"/>
                  </a:lnTo>
                  <a:lnTo>
                    <a:pt x="92" y="47"/>
                  </a:lnTo>
                  <a:lnTo>
                    <a:pt x="68" y="55"/>
                  </a:lnTo>
                  <a:lnTo>
                    <a:pt x="46" y="63"/>
                  </a:lnTo>
                  <a:lnTo>
                    <a:pt x="22" y="72"/>
                  </a:lnTo>
                  <a:lnTo>
                    <a:pt x="0" y="81"/>
                  </a:lnTo>
                  <a:close/>
                </a:path>
              </a:pathLst>
            </a:custGeom>
            <a:solidFill>
              <a:srgbClr val="CCCCFF"/>
            </a:solidFill>
            <a:ln w="9525">
              <a:solidFill>
                <a:srgbClr val="FFFFFF"/>
              </a:solidFill>
              <a:round/>
              <a:headEnd/>
              <a:tailEnd/>
            </a:ln>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0"/>
              <a:endParaRPr lang="en-US" altLang="fa-IR" sz="1800">
                <a:latin typeface="Garamond" panose="02020404030301010803" pitchFamily="18" charset="0"/>
              </a:endParaRPr>
            </a:p>
          </p:txBody>
        </p:sp>
        <p:sp>
          <p:nvSpPr>
            <p:cNvPr id="751639" name="Freeform 23"/>
            <p:cNvSpPr>
              <a:spLocks/>
            </p:cNvSpPr>
            <p:nvPr/>
          </p:nvSpPr>
          <p:spPr bwMode="auto">
            <a:xfrm>
              <a:off x="2165" y="2275"/>
              <a:ext cx="236" cy="148"/>
            </a:xfrm>
            <a:custGeom>
              <a:avLst/>
              <a:gdLst>
                <a:gd name="T0" fmla="*/ 470 w 942"/>
                <a:gd name="T1" fmla="*/ 373 h 594"/>
                <a:gd name="T2" fmla="*/ 261 w 942"/>
                <a:gd name="T3" fmla="*/ 594 h 594"/>
                <a:gd name="T4" fmla="*/ 0 w 942"/>
                <a:gd name="T5" fmla="*/ 351 h 594"/>
                <a:gd name="T6" fmla="*/ 261 w 942"/>
                <a:gd name="T7" fmla="*/ 65 h 594"/>
                <a:gd name="T8" fmla="*/ 470 w 942"/>
                <a:gd name="T9" fmla="*/ 227 h 594"/>
                <a:gd name="T10" fmla="*/ 663 w 942"/>
                <a:gd name="T11" fmla="*/ 0 h 594"/>
                <a:gd name="T12" fmla="*/ 942 w 942"/>
                <a:gd name="T13" fmla="*/ 227 h 594"/>
                <a:gd name="T14" fmla="*/ 663 w 942"/>
                <a:gd name="T15" fmla="*/ 551 h 594"/>
                <a:gd name="T16" fmla="*/ 470 w 942"/>
                <a:gd name="T17" fmla="*/ 373 h 59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42"/>
                <a:gd name="T28" fmla="*/ 0 h 594"/>
                <a:gd name="T29" fmla="*/ 942 w 942"/>
                <a:gd name="T30" fmla="*/ 594 h 59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42" h="594">
                  <a:moveTo>
                    <a:pt x="470" y="373"/>
                  </a:moveTo>
                  <a:lnTo>
                    <a:pt x="261" y="594"/>
                  </a:lnTo>
                  <a:lnTo>
                    <a:pt x="0" y="351"/>
                  </a:lnTo>
                  <a:lnTo>
                    <a:pt x="261" y="65"/>
                  </a:lnTo>
                  <a:lnTo>
                    <a:pt x="470" y="227"/>
                  </a:lnTo>
                  <a:lnTo>
                    <a:pt x="663" y="0"/>
                  </a:lnTo>
                  <a:lnTo>
                    <a:pt x="942" y="227"/>
                  </a:lnTo>
                  <a:lnTo>
                    <a:pt x="663" y="551"/>
                  </a:lnTo>
                  <a:lnTo>
                    <a:pt x="470" y="373"/>
                  </a:lnTo>
                  <a:close/>
                </a:path>
              </a:pathLst>
            </a:custGeom>
            <a:solidFill>
              <a:srgbClr val="000000"/>
            </a:solidFill>
            <a:ln w="9525">
              <a:solidFill>
                <a:srgbClr val="FFFFFF"/>
              </a:solidFill>
              <a:round/>
              <a:headEnd/>
              <a:tailEnd/>
            </a:ln>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0"/>
              <a:endParaRPr lang="en-US" altLang="fa-IR" sz="1800">
                <a:latin typeface="Garamond" panose="02020404030301010803" pitchFamily="18" charset="0"/>
              </a:endParaRPr>
            </a:p>
          </p:txBody>
        </p:sp>
        <p:sp>
          <p:nvSpPr>
            <p:cNvPr id="751640" name="Freeform 24"/>
            <p:cNvSpPr>
              <a:spLocks/>
            </p:cNvSpPr>
            <p:nvPr/>
          </p:nvSpPr>
          <p:spPr bwMode="auto">
            <a:xfrm>
              <a:off x="3164" y="2080"/>
              <a:ext cx="445" cy="447"/>
            </a:xfrm>
            <a:custGeom>
              <a:avLst/>
              <a:gdLst>
                <a:gd name="T0" fmla="*/ 1632 w 1781"/>
                <a:gd name="T1" fmla="*/ 1779 h 1788"/>
                <a:gd name="T2" fmla="*/ 1652 w 1781"/>
                <a:gd name="T3" fmla="*/ 1760 h 1788"/>
                <a:gd name="T4" fmla="*/ 1672 w 1781"/>
                <a:gd name="T5" fmla="*/ 1742 h 1788"/>
                <a:gd name="T6" fmla="*/ 1691 w 1781"/>
                <a:gd name="T7" fmla="*/ 1724 h 1788"/>
                <a:gd name="T8" fmla="*/ 1711 w 1781"/>
                <a:gd name="T9" fmla="*/ 1705 h 1788"/>
                <a:gd name="T10" fmla="*/ 1731 w 1781"/>
                <a:gd name="T11" fmla="*/ 1687 h 1788"/>
                <a:gd name="T12" fmla="*/ 1750 w 1781"/>
                <a:gd name="T13" fmla="*/ 1669 h 1788"/>
                <a:gd name="T14" fmla="*/ 1770 w 1781"/>
                <a:gd name="T15" fmla="*/ 1651 h 1788"/>
                <a:gd name="T16" fmla="*/ 1690 w 1781"/>
                <a:gd name="T17" fmla="*/ 1552 h 1788"/>
                <a:gd name="T18" fmla="*/ 1500 w 1781"/>
                <a:gd name="T19" fmla="*/ 1361 h 1788"/>
                <a:gd name="T20" fmla="*/ 1298 w 1781"/>
                <a:gd name="T21" fmla="*/ 1163 h 1788"/>
                <a:gd name="T22" fmla="*/ 1086 w 1781"/>
                <a:gd name="T23" fmla="*/ 957 h 1788"/>
                <a:gd name="T24" fmla="*/ 862 w 1781"/>
                <a:gd name="T25" fmla="*/ 744 h 1788"/>
                <a:gd name="T26" fmla="*/ 628 w 1781"/>
                <a:gd name="T27" fmla="*/ 530 h 1788"/>
                <a:gd name="T28" fmla="*/ 383 w 1781"/>
                <a:gd name="T29" fmla="*/ 316 h 1788"/>
                <a:gd name="T30" fmla="*/ 130 w 1781"/>
                <a:gd name="T31" fmla="*/ 104 h 1788"/>
                <a:gd name="T32" fmla="*/ 3 w 1781"/>
                <a:gd name="T33" fmla="*/ 25 h 1788"/>
                <a:gd name="T34" fmla="*/ 9 w 1781"/>
                <a:gd name="T35" fmla="*/ 74 h 1788"/>
                <a:gd name="T36" fmla="*/ 16 w 1781"/>
                <a:gd name="T37" fmla="*/ 122 h 1788"/>
                <a:gd name="T38" fmla="*/ 23 w 1781"/>
                <a:gd name="T39" fmla="*/ 171 h 1788"/>
                <a:gd name="T40" fmla="*/ 29 w 1781"/>
                <a:gd name="T41" fmla="*/ 220 h 1788"/>
                <a:gd name="T42" fmla="*/ 36 w 1781"/>
                <a:gd name="T43" fmla="*/ 269 h 1788"/>
                <a:gd name="T44" fmla="*/ 44 w 1781"/>
                <a:gd name="T45" fmla="*/ 318 h 1788"/>
                <a:gd name="T46" fmla="*/ 50 w 1781"/>
                <a:gd name="T47" fmla="*/ 366 h 1788"/>
                <a:gd name="T48" fmla="*/ 167 w 1781"/>
                <a:gd name="T49" fmla="*/ 476 h 1788"/>
                <a:gd name="T50" fmla="*/ 385 w 1781"/>
                <a:gd name="T51" fmla="*/ 650 h 1788"/>
                <a:gd name="T52" fmla="*/ 596 w 1781"/>
                <a:gd name="T53" fmla="*/ 827 h 1788"/>
                <a:gd name="T54" fmla="*/ 798 w 1781"/>
                <a:gd name="T55" fmla="*/ 1005 h 1788"/>
                <a:gd name="T56" fmla="*/ 992 w 1781"/>
                <a:gd name="T57" fmla="*/ 1183 h 1788"/>
                <a:gd name="T58" fmla="*/ 1181 w 1781"/>
                <a:gd name="T59" fmla="*/ 1360 h 1788"/>
                <a:gd name="T60" fmla="*/ 1361 w 1781"/>
                <a:gd name="T61" fmla="*/ 1535 h 1788"/>
                <a:gd name="T62" fmla="*/ 1537 w 1781"/>
                <a:gd name="T63" fmla="*/ 1704 h 178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781"/>
                <a:gd name="T97" fmla="*/ 0 h 1788"/>
                <a:gd name="T98" fmla="*/ 1781 w 1781"/>
                <a:gd name="T99" fmla="*/ 1788 h 178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781" h="1788">
                  <a:moveTo>
                    <a:pt x="1623" y="1788"/>
                  </a:moveTo>
                  <a:lnTo>
                    <a:pt x="1632" y="1779"/>
                  </a:lnTo>
                  <a:lnTo>
                    <a:pt x="1643" y="1770"/>
                  </a:lnTo>
                  <a:lnTo>
                    <a:pt x="1652" y="1760"/>
                  </a:lnTo>
                  <a:lnTo>
                    <a:pt x="1663" y="1752"/>
                  </a:lnTo>
                  <a:lnTo>
                    <a:pt x="1672" y="1742"/>
                  </a:lnTo>
                  <a:lnTo>
                    <a:pt x="1682" y="1733"/>
                  </a:lnTo>
                  <a:lnTo>
                    <a:pt x="1691" y="1724"/>
                  </a:lnTo>
                  <a:lnTo>
                    <a:pt x="1702" y="1715"/>
                  </a:lnTo>
                  <a:lnTo>
                    <a:pt x="1711" y="1705"/>
                  </a:lnTo>
                  <a:lnTo>
                    <a:pt x="1722" y="1697"/>
                  </a:lnTo>
                  <a:lnTo>
                    <a:pt x="1731" y="1687"/>
                  </a:lnTo>
                  <a:lnTo>
                    <a:pt x="1741" y="1679"/>
                  </a:lnTo>
                  <a:lnTo>
                    <a:pt x="1750" y="1669"/>
                  </a:lnTo>
                  <a:lnTo>
                    <a:pt x="1761" y="1660"/>
                  </a:lnTo>
                  <a:lnTo>
                    <a:pt x="1770" y="1651"/>
                  </a:lnTo>
                  <a:lnTo>
                    <a:pt x="1781" y="1642"/>
                  </a:lnTo>
                  <a:lnTo>
                    <a:pt x="1690" y="1552"/>
                  </a:lnTo>
                  <a:lnTo>
                    <a:pt x="1597" y="1458"/>
                  </a:lnTo>
                  <a:lnTo>
                    <a:pt x="1500" y="1361"/>
                  </a:lnTo>
                  <a:lnTo>
                    <a:pt x="1401" y="1264"/>
                  </a:lnTo>
                  <a:lnTo>
                    <a:pt x="1298" y="1163"/>
                  </a:lnTo>
                  <a:lnTo>
                    <a:pt x="1194" y="1060"/>
                  </a:lnTo>
                  <a:lnTo>
                    <a:pt x="1086" y="957"/>
                  </a:lnTo>
                  <a:lnTo>
                    <a:pt x="975" y="850"/>
                  </a:lnTo>
                  <a:lnTo>
                    <a:pt x="862" y="744"/>
                  </a:lnTo>
                  <a:lnTo>
                    <a:pt x="746" y="637"/>
                  </a:lnTo>
                  <a:lnTo>
                    <a:pt x="628" y="530"/>
                  </a:lnTo>
                  <a:lnTo>
                    <a:pt x="507" y="424"/>
                  </a:lnTo>
                  <a:lnTo>
                    <a:pt x="383" y="316"/>
                  </a:lnTo>
                  <a:lnTo>
                    <a:pt x="257" y="210"/>
                  </a:lnTo>
                  <a:lnTo>
                    <a:pt x="130" y="104"/>
                  </a:lnTo>
                  <a:lnTo>
                    <a:pt x="0" y="0"/>
                  </a:lnTo>
                  <a:lnTo>
                    <a:pt x="3" y="25"/>
                  </a:lnTo>
                  <a:lnTo>
                    <a:pt x="6" y="49"/>
                  </a:lnTo>
                  <a:lnTo>
                    <a:pt x="9" y="74"/>
                  </a:lnTo>
                  <a:lnTo>
                    <a:pt x="12" y="98"/>
                  </a:lnTo>
                  <a:lnTo>
                    <a:pt x="16" y="122"/>
                  </a:lnTo>
                  <a:lnTo>
                    <a:pt x="19" y="147"/>
                  </a:lnTo>
                  <a:lnTo>
                    <a:pt x="23" y="171"/>
                  </a:lnTo>
                  <a:lnTo>
                    <a:pt x="27" y="196"/>
                  </a:lnTo>
                  <a:lnTo>
                    <a:pt x="29" y="220"/>
                  </a:lnTo>
                  <a:lnTo>
                    <a:pt x="33" y="244"/>
                  </a:lnTo>
                  <a:lnTo>
                    <a:pt x="36" y="269"/>
                  </a:lnTo>
                  <a:lnTo>
                    <a:pt x="40" y="293"/>
                  </a:lnTo>
                  <a:lnTo>
                    <a:pt x="44" y="318"/>
                  </a:lnTo>
                  <a:lnTo>
                    <a:pt x="46" y="342"/>
                  </a:lnTo>
                  <a:lnTo>
                    <a:pt x="50" y="366"/>
                  </a:lnTo>
                  <a:lnTo>
                    <a:pt x="54" y="391"/>
                  </a:lnTo>
                  <a:lnTo>
                    <a:pt x="167" y="476"/>
                  </a:lnTo>
                  <a:lnTo>
                    <a:pt x="277" y="563"/>
                  </a:lnTo>
                  <a:lnTo>
                    <a:pt x="385" y="650"/>
                  </a:lnTo>
                  <a:lnTo>
                    <a:pt x="492" y="738"/>
                  </a:lnTo>
                  <a:lnTo>
                    <a:pt x="596" y="827"/>
                  </a:lnTo>
                  <a:lnTo>
                    <a:pt x="697" y="916"/>
                  </a:lnTo>
                  <a:lnTo>
                    <a:pt x="798" y="1005"/>
                  </a:lnTo>
                  <a:lnTo>
                    <a:pt x="896" y="1094"/>
                  </a:lnTo>
                  <a:lnTo>
                    <a:pt x="992" y="1183"/>
                  </a:lnTo>
                  <a:lnTo>
                    <a:pt x="1088" y="1272"/>
                  </a:lnTo>
                  <a:lnTo>
                    <a:pt x="1181" y="1360"/>
                  </a:lnTo>
                  <a:lnTo>
                    <a:pt x="1271" y="1448"/>
                  </a:lnTo>
                  <a:lnTo>
                    <a:pt x="1361" y="1535"/>
                  </a:lnTo>
                  <a:lnTo>
                    <a:pt x="1449" y="1620"/>
                  </a:lnTo>
                  <a:lnTo>
                    <a:pt x="1537" y="1704"/>
                  </a:lnTo>
                  <a:lnTo>
                    <a:pt x="1623" y="1788"/>
                  </a:lnTo>
                  <a:close/>
                </a:path>
              </a:pathLst>
            </a:custGeom>
            <a:solidFill>
              <a:srgbClr val="CCCCFF"/>
            </a:solidFill>
            <a:ln w="9525">
              <a:solidFill>
                <a:srgbClr val="FFFFFF"/>
              </a:solidFill>
              <a:round/>
              <a:headEnd/>
              <a:tailEnd/>
            </a:ln>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0"/>
              <a:endParaRPr lang="en-US" altLang="fa-IR" sz="1800">
                <a:latin typeface="Garamond" panose="02020404030301010803" pitchFamily="18" charset="0"/>
              </a:endParaRPr>
            </a:p>
          </p:txBody>
        </p:sp>
        <p:sp>
          <p:nvSpPr>
            <p:cNvPr id="751641" name="Freeform 25"/>
            <p:cNvSpPr>
              <a:spLocks/>
            </p:cNvSpPr>
            <p:nvPr/>
          </p:nvSpPr>
          <p:spPr bwMode="auto">
            <a:xfrm>
              <a:off x="1092" y="2047"/>
              <a:ext cx="1928" cy="792"/>
            </a:xfrm>
            <a:custGeom>
              <a:avLst/>
              <a:gdLst>
                <a:gd name="T0" fmla="*/ 6239 w 7714"/>
                <a:gd name="T1" fmla="*/ 1376 h 3169"/>
                <a:gd name="T2" fmla="*/ 5994 w 7714"/>
                <a:gd name="T3" fmla="*/ 1536 h 3169"/>
                <a:gd name="T4" fmla="*/ 5707 w 7714"/>
                <a:gd name="T5" fmla="*/ 1592 h 3169"/>
                <a:gd name="T6" fmla="*/ 6357 w 7714"/>
                <a:gd name="T7" fmla="*/ 1071 h 3169"/>
                <a:gd name="T8" fmla="*/ 6818 w 7714"/>
                <a:gd name="T9" fmla="*/ 440 h 3169"/>
                <a:gd name="T10" fmla="*/ 6937 w 7714"/>
                <a:gd name="T11" fmla="*/ 70 h 3169"/>
                <a:gd name="T12" fmla="*/ 6867 w 7714"/>
                <a:gd name="T13" fmla="*/ 39 h 3169"/>
                <a:gd name="T14" fmla="*/ 6796 w 7714"/>
                <a:gd name="T15" fmla="*/ 11 h 3169"/>
                <a:gd name="T16" fmla="*/ 6454 w 7714"/>
                <a:gd name="T17" fmla="*/ 349 h 3169"/>
                <a:gd name="T18" fmla="*/ 6387 w 7714"/>
                <a:gd name="T19" fmla="*/ 338 h 3169"/>
                <a:gd name="T20" fmla="*/ 6327 w 7714"/>
                <a:gd name="T21" fmla="*/ 327 h 3169"/>
                <a:gd name="T22" fmla="*/ 6318 w 7714"/>
                <a:gd name="T23" fmla="*/ 404 h 3169"/>
                <a:gd name="T24" fmla="*/ 6318 w 7714"/>
                <a:gd name="T25" fmla="*/ 505 h 3169"/>
                <a:gd name="T26" fmla="*/ 6317 w 7714"/>
                <a:gd name="T27" fmla="*/ 605 h 3169"/>
                <a:gd name="T28" fmla="*/ 6255 w 7714"/>
                <a:gd name="T29" fmla="*/ 801 h 3169"/>
                <a:gd name="T30" fmla="*/ 6100 w 7714"/>
                <a:gd name="T31" fmla="*/ 1010 h 3169"/>
                <a:gd name="T32" fmla="*/ 5912 w 7714"/>
                <a:gd name="T33" fmla="*/ 1087 h 3169"/>
                <a:gd name="T34" fmla="*/ 5783 w 7714"/>
                <a:gd name="T35" fmla="*/ 1093 h 3169"/>
                <a:gd name="T36" fmla="*/ 5659 w 7714"/>
                <a:gd name="T37" fmla="*/ 1065 h 3169"/>
                <a:gd name="T38" fmla="*/ 5629 w 7714"/>
                <a:gd name="T39" fmla="*/ 1155 h 3169"/>
                <a:gd name="T40" fmla="*/ 5622 w 7714"/>
                <a:gd name="T41" fmla="*/ 1265 h 3169"/>
                <a:gd name="T42" fmla="*/ 5565 w 7714"/>
                <a:gd name="T43" fmla="*/ 1477 h 3169"/>
                <a:gd name="T44" fmla="*/ 5115 w 7714"/>
                <a:gd name="T45" fmla="*/ 1936 h 3169"/>
                <a:gd name="T46" fmla="*/ 4405 w 7714"/>
                <a:gd name="T47" fmla="*/ 2123 h 3169"/>
                <a:gd name="T48" fmla="*/ 3458 w 7714"/>
                <a:gd name="T49" fmla="*/ 2123 h 3169"/>
                <a:gd name="T50" fmla="*/ 2285 w 7714"/>
                <a:gd name="T51" fmla="*/ 1654 h 3169"/>
                <a:gd name="T52" fmla="*/ 1590 w 7714"/>
                <a:gd name="T53" fmla="*/ 777 h 3169"/>
                <a:gd name="T54" fmla="*/ 1085 w 7714"/>
                <a:gd name="T55" fmla="*/ 725 h 3169"/>
                <a:gd name="T56" fmla="*/ 487 w 7714"/>
                <a:gd name="T57" fmla="*/ 958 h 3169"/>
                <a:gd name="T58" fmla="*/ 105 w 7714"/>
                <a:gd name="T59" fmla="*/ 1387 h 3169"/>
                <a:gd name="T60" fmla="*/ 1250 w 7714"/>
                <a:gd name="T61" fmla="*/ 2382 h 3169"/>
                <a:gd name="T62" fmla="*/ 3042 w 7714"/>
                <a:gd name="T63" fmla="*/ 3065 h 3169"/>
                <a:gd name="T64" fmla="*/ 4424 w 7714"/>
                <a:gd name="T65" fmla="*/ 3150 h 3169"/>
                <a:gd name="T66" fmla="*/ 5087 w 7714"/>
                <a:gd name="T67" fmla="*/ 3025 h 3169"/>
                <a:gd name="T68" fmla="*/ 5480 w 7714"/>
                <a:gd name="T69" fmla="*/ 2817 h 3169"/>
                <a:gd name="T70" fmla="*/ 5529 w 7714"/>
                <a:gd name="T71" fmla="*/ 2532 h 3169"/>
                <a:gd name="T72" fmla="*/ 5469 w 7714"/>
                <a:gd name="T73" fmla="*/ 2261 h 3169"/>
                <a:gd name="T74" fmla="*/ 5324 w 7714"/>
                <a:gd name="T75" fmla="*/ 2043 h 3169"/>
                <a:gd name="T76" fmla="*/ 5343 w 7714"/>
                <a:gd name="T77" fmla="*/ 1945 h 3169"/>
                <a:gd name="T78" fmla="*/ 5423 w 7714"/>
                <a:gd name="T79" fmla="*/ 1788 h 3169"/>
                <a:gd name="T80" fmla="*/ 5531 w 7714"/>
                <a:gd name="T81" fmla="*/ 1809 h 3169"/>
                <a:gd name="T82" fmla="*/ 5609 w 7714"/>
                <a:gd name="T83" fmla="*/ 1953 h 3169"/>
                <a:gd name="T84" fmla="*/ 5693 w 7714"/>
                <a:gd name="T85" fmla="*/ 2039 h 3169"/>
                <a:gd name="T86" fmla="*/ 5803 w 7714"/>
                <a:gd name="T87" fmla="*/ 2066 h 3169"/>
                <a:gd name="T88" fmla="*/ 5972 w 7714"/>
                <a:gd name="T89" fmla="*/ 2056 h 3169"/>
                <a:gd name="T90" fmla="*/ 6148 w 7714"/>
                <a:gd name="T91" fmla="*/ 2003 h 3169"/>
                <a:gd name="T92" fmla="*/ 6303 w 7714"/>
                <a:gd name="T93" fmla="*/ 1849 h 3169"/>
                <a:gd name="T94" fmla="*/ 6545 w 7714"/>
                <a:gd name="T95" fmla="*/ 1665 h 3169"/>
                <a:gd name="T96" fmla="*/ 6882 w 7714"/>
                <a:gd name="T97" fmla="*/ 1582 h 3169"/>
                <a:gd name="T98" fmla="*/ 7300 w 7714"/>
                <a:gd name="T99" fmla="*/ 1538 h 3169"/>
                <a:gd name="T100" fmla="*/ 7671 w 7714"/>
                <a:gd name="T101" fmla="*/ 1500 h 3169"/>
                <a:gd name="T102" fmla="*/ 7296 w 7714"/>
                <a:gd name="T103" fmla="*/ 1331 h 3169"/>
                <a:gd name="T104" fmla="*/ 6846 w 7714"/>
                <a:gd name="T105" fmla="*/ 1226 h 3169"/>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7714"/>
                <a:gd name="T160" fmla="*/ 0 h 3169"/>
                <a:gd name="T161" fmla="*/ 7714 w 7714"/>
                <a:gd name="T162" fmla="*/ 3169 h 3169"/>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7714" h="3169">
                  <a:moveTo>
                    <a:pt x="6440" y="1219"/>
                  </a:moveTo>
                  <a:lnTo>
                    <a:pt x="6399" y="1251"/>
                  </a:lnTo>
                  <a:lnTo>
                    <a:pt x="6360" y="1283"/>
                  </a:lnTo>
                  <a:lnTo>
                    <a:pt x="6319" y="1315"/>
                  </a:lnTo>
                  <a:lnTo>
                    <a:pt x="6279" y="1345"/>
                  </a:lnTo>
                  <a:lnTo>
                    <a:pt x="6239" y="1376"/>
                  </a:lnTo>
                  <a:lnTo>
                    <a:pt x="6197" y="1405"/>
                  </a:lnTo>
                  <a:lnTo>
                    <a:pt x="6157" y="1433"/>
                  </a:lnTo>
                  <a:lnTo>
                    <a:pt x="6116" y="1460"/>
                  </a:lnTo>
                  <a:lnTo>
                    <a:pt x="6076" y="1487"/>
                  </a:lnTo>
                  <a:lnTo>
                    <a:pt x="6035" y="1511"/>
                  </a:lnTo>
                  <a:lnTo>
                    <a:pt x="5994" y="1536"/>
                  </a:lnTo>
                  <a:lnTo>
                    <a:pt x="5954" y="1559"/>
                  </a:lnTo>
                  <a:lnTo>
                    <a:pt x="5913" y="1581"/>
                  </a:lnTo>
                  <a:lnTo>
                    <a:pt x="5874" y="1603"/>
                  </a:lnTo>
                  <a:lnTo>
                    <a:pt x="5833" y="1622"/>
                  </a:lnTo>
                  <a:lnTo>
                    <a:pt x="5795" y="1642"/>
                  </a:lnTo>
                  <a:lnTo>
                    <a:pt x="5707" y="1592"/>
                  </a:lnTo>
                  <a:lnTo>
                    <a:pt x="5823" y="1522"/>
                  </a:lnTo>
                  <a:lnTo>
                    <a:pt x="5937" y="1445"/>
                  </a:lnTo>
                  <a:lnTo>
                    <a:pt x="6048" y="1360"/>
                  </a:lnTo>
                  <a:lnTo>
                    <a:pt x="6155" y="1269"/>
                  </a:lnTo>
                  <a:lnTo>
                    <a:pt x="6259" y="1172"/>
                  </a:lnTo>
                  <a:lnTo>
                    <a:pt x="6357" y="1071"/>
                  </a:lnTo>
                  <a:lnTo>
                    <a:pt x="6450" y="966"/>
                  </a:lnTo>
                  <a:lnTo>
                    <a:pt x="6538" y="860"/>
                  </a:lnTo>
                  <a:lnTo>
                    <a:pt x="6618" y="754"/>
                  </a:lnTo>
                  <a:lnTo>
                    <a:pt x="6693" y="648"/>
                  </a:lnTo>
                  <a:lnTo>
                    <a:pt x="6759" y="543"/>
                  </a:lnTo>
                  <a:lnTo>
                    <a:pt x="6818" y="440"/>
                  </a:lnTo>
                  <a:lnTo>
                    <a:pt x="6868" y="342"/>
                  </a:lnTo>
                  <a:lnTo>
                    <a:pt x="6910" y="249"/>
                  </a:lnTo>
                  <a:lnTo>
                    <a:pt x="6941" y="161"/>
                  </a:lnTo>
                  <a:lnTo>
                    <a:pt x="6964" y="82"/>
                  </a:lnTo>
                  <a:lnTo>
                    <a:pt x="6951" y="75"/>
                  </a:lnTo>
                  <a:lnTo>
                    <a:pt x="6937" y="70"/>
                  </a:lnTo>
                  <a:lnTo>
                    <a:pt x="6926" y="64"/>
                  </a:lnTo>
                  <a:lnTo>
                    <a:pt x="6913" y="59"/>
                  </a:lnTo>
                  <a:lnTo>
                    <a:pt x="6901" y="54"/>
                  </a:lnTo>
                  <a:lnTo>
                    <a:pt x="6889" y="49"/>
                  </a:lnTo>
                  <a:lnTo>
                    <a:pt x="6879" y="44"/>
                  </a:lnTo>
                  <a:lnTo>
                    <a:pt x="6867" y="39"/>
                  </a:lnTo>
                  <a:lnTo>
                    <a:pt x="6855" y="36"/>
                  </a:lnTo>
                  <a:lnTo>
                    <a:pt x="6844" y="31"/>
                  </a:lnTo>
                  <a:lnTo>
                    <a:pt x="6833" y="26"/>
                  </a:lnTo>
                  <a:lnTo>
                    <a:pt x="6821" y="21"/>
                  </a:lnTo>
                  <a:lnTo>
                    <a:pt x="6808" y="16"/>
                  </a:lnTo>
                  <a:lnTo>
                    <a:pt x="6796" y="11"/>
                  </a:lnTo>
                  <a:lnTo>
                    <a:pt x="6783" y="5"/>
                  </a:lnTo>
                  <a:lnTo>
                    <a:pt x="6771" y="0"/>
                  </a:lnTo>
                  <a:lnTo>
                    <a:pt x="6492" y="358"/>
                  </a:lnTo>
                  <a:lnTo>
                    <a:pt x="6479" y="354"/>
                  </a:lnTo>
                  <a:lnTo>
                    <a:pt x="6466" y="351"/>
                  </a:lnTo>
                  <a:lnTo>
                    <a:pt x="6454" y="349"/>
                  </a:lnTo>
                  <a:lnTo>
                    <a:pt x="6442" y="347"/>
                  </a:lnTo>
                  <a:lnTo>
                    <a:pt x="6431" y="345"/>
                  </a:lnTo>
                  <a:lnTo>
                    <a:pt x="6420" y="343"/>
                  </a:lnTo>
                  <a:lnTo>
                    <a:pt x="6408" y="342"/>
                  </a:lnTo>
                  <a:lnTo>
                    <a:pt x="6398" y="340"/>
                  </a:lnTo>
                  <a:lnTo>
                    <a:pt x="6387" y="338"/>
                  </a:lnTo>
                  <a:lnTo>
                    <a:pt x="6377" y="337"/>
                  </a:lnTo>
                  <a:lnTo>
                    <a:pt x="6366" y="336"/>
                  </a:lnTo>
                  <a:lnTo>
                    <a:pt x="6357" y="333"/>
                  </a:lnTo>
                  <a:lnTo>
                    <a:pt x="6347" y="332"/>
                  </a:lnTo>
                  <a:lnTo>
                    <a:pt x="6338" y="329"/>
                  </a:lnTo>
                  <a:lnTo>
                    <a:pt x="6327" y="327"/>
                  </a:lnTo>
                  <a:lnTo>
                    <a:pt x="6318" y="325"/>
                  </a:lnTo>
                  <a:lnTo>
                    <a:pt x="6318" y="339"/>
                  </a:lnTo>
                  <a:lnTo>
                    <a:pt x="6318" y="355"/>
                  </a:lnTo>
                  <a:lnTo>
                    <a:pt x="6318" y="371"/>
                  </a:lnTo>
                  <a:lnTo>
                    <a:pt x="6318" y="388"/>
                  </a:lnTo>
                  <a:lnTo>
                    <a:pt x="6318" y="404"/>
                  </a:lnTo>
                  <a:lnTo>
                    <a:pt x="6318" y="421"/>
                  </a:lnTo>
                  <a:lnTo>
                    <a:pt x="6318" y="438"/>
                  </a:lnTo>
                  <a:lnTo>
                    <a:pt x="6318" y="455"/>
                  </a:lnTo>
                  <a:lnTo>
                    <a:pt x="6318" y="471"/>
                  </a:lnTo>
                  <a:lnTo>
                    <a:pt x="6318" y="488"/>
                  </a:lnTo>
                  <a:lnTo>
                    <a:pt x="6318" y="505"/>
                  </a:lnTo>
                  <a:lnTo>
                    <a:pt x="6318" y="521"/>
                  </a:lnTo>
                  <a:lnTo>
                    <a:pt x="6318" y="538"/>
                  </a:lnTo>
                  <a:lnTo>
                    <a:pt x="6318" y="554"/>
                  </a:lnTo>
                  <a:lnTo>
                    <a:pt x="6318" y="570"/>
                  </a:lnTo>
                  <a:lnTo>
                    <a:pt x="6318" y="586"/>
                  </a:lnTo>
                  <a:lnTo>
                    <a:pt x="6317" y="605"/>
                  </a:lnTo>
                  <a:lnTo>
                    <a:pt x="6313" y="631"/>
                  </a:lnTo>
                  <a:lnTo>
                    <a:pt x="6306" y="660"/>
                  </a:lnTo>
                  <a:lnTo>
                    <a:pt x="6297" y="693"/>
                  </a:lnTo>
                  <a:lnTo>
                    <a:pt x="6286" y="727"/>
                  </a:lnTo>
                  <a:lnTo>
                    <a:pt x="6272" y="764"/>
                  </a:lnTo>
                  <a:lnTo>
                    <a:pt x="6255" y="801"/>
                  </a:lnTo>
                  <a:lnTo>
                    <a:pt x="6237" y="839"/>
                  </a:lnTo>
                  <a:lnTo>
                    <a:pt x="6214" y="877"/>
                  </a:lnTo>
                  <a:lnTo>
                    <a:pt x="6191" y="914"/>
                  </a:lnTo>
                  <a:lnTo>
                    <a:pt x="6163" y="949"/>
                  </a:lnTo>
                  <a:lnTo>
                    <a:pt x="6133" y="981"/>
                  </a:lnTo>
                  <a:lnTo>
                    <a:pt x="6100" y="1010"/>
                  </a:lnTo>
                  <a:lnTo>
                    <a:pt x="6065" y="1036"/>
                  </a:lnTo>
                  <a:lnTo>
                    <a:pt x="6027" y="1056"/>
                  </a:lnTo>
                  <a:lnTo>
                    <a:pt x="5986" y="1072"/>
                  </a:lnTo>
                  <a:lnTo>
                    <a:pt x="5960" y="1077"/>
                  </a:lnTo>
                  <a:lnTo>
                    <a:pt x="5935" y="1082"/>
                  </a:lnTo>
                  <a:lnTo>
                    <a:pt x="5912" y="1087"/>
                  </a:lnTo>
                  <a:lnTo>
                    <a:pt x="5890" y="1089"/>
                  </a:lnTo>
                  <a:lnTo>
                    <a:pt x="5867" y="1093"/>
                  </a:lnTo>
                  <a:lnTo>
                    <a:pt x="5846" y="1094"/>
                  </a:lnTo>
                  <a:lnTo>
                    <a:pt x="5825" y="1094"/>
                  </a:lnTo>
                  <a:lnTo>
                    <a:pt x="5804" y="1094"/>
                  </a:lnTo>
                  <a:lnTo>
                    <a:pt x="5783" y="1093"/>
                  </a:lnTo>
                  <a:lnTo>
                    <a:pt x="5764" y="1090"/>
                  </a:lnTo>
                  <a:lnTo>
                    <a:pt x="5743" y="1088"/>
                  </a:lnTo>
                  <a:lnTo>
                    <a:pt x="5723" y="1083"/>
                  </a:lnTo>
                  <a:lnTo>
                    <a:pt x="5702" y="1078"/>
                  </a:lnTo>
                  <a:lnTo>
                    <a:pt x="5681" y="1072"/>
                  </a:lnTo>
                  <a:lnTo>
                    <a:pt x="5659" y="1065"/>
                  </a:lnTo>
                  <a:lnTo>
                    <a:pt x="5638" y="1056"/>
                  </a:lnTo>
                  <a:lnTo>
                    <a:pt x="5634" y="1077"/>
                  </a:lnTo>
                  <a:lnTo>
                    <a:pt x="5633" y="1097"/>
                  </a:lnTo>
                  <a:lnTo>
                    <a:pt x="5630" y="1116"/>
                  </a:lnTo>
                  <a:lnTo>
                    <a:pt x="5630" y="1136"/>
                  </a:lnTo>
                  <a:lnTo>
                    <a:pt x="5629" y="1155"/>
                  </a:lnTo>
                  <a:lnTo>
                    <a:pt x="5628" y="1173"/>
                  </a:lnTo>
                  <a:lnTo>
                    <a:pt x="5628" y="1192"/>
                  </a:lnTo>
                  <a:lnTo>
                    <a:pt x="5626" y="1210"/>
                  </a:lnTo>
                  <a:lnTo>
                    <a:pt x="5625" y="1228"/>
                  </a:lnTo>
                  <a:lnTo>
                    <a:pt x="5624" y="1247"/>
                  </a:lnTo>
                  <a:lnTo>
                    <a:pt x="5622" y="1265"/>
                  </a:lnTo>
                  <a:lnTo>
                    <a:pt x="5620" y="1284"/>
                  </a:lnTo>
                  <a:lnTo>
                    <a:pt x="5616" y="1304"/>
                  </a:lnTo>
                  <a:lnTo>
                    <a:pt x="5612" y="1323"/>
                  </a:lnTo>
                  <a:lnTo>
                    <a:pt x="5607" y="1343"/>
                  </a:lnTo>
                  <a:lnTo>
                    <a:pt x="5601" y="1365"/>
                  </a:lnTo>
                  <a:lnTo>
                    <a:pt x="5565" y="1477"/>
                  </a:lnTo>
                  <a:lnTo>
                    <a:pt x="5516" y="1578"/>
                  </a:lnTo>
                  <a:lnTo>
                    <a:pt x="5456" y="1669"/>
                  </a:lnTo>
                  <a:lnTo>
                    <a:pt x="5385" y="1749"/>
                  </a:lnTo>
                  <a:lnTo>
                    <a:pt x="5304" y="1820"/>
                  </a:lnTo>
                  <a:lnTo>
                    <a:pt x="5214" y="1882"/>
                  </a:lnTo>
                  <a:lnTo>
                    <a:pt x="5115" y="1936"/>
                  </a:lnTo>
                  <a:lnTo>
                    <a:pt x="5011" y="1982"/>
                  </a:lnTo>
                  <a:lnTo>
                    <a:pt x="4898" y="2021"/>
                  </a:lnTo>
                  <a:lnTo>
                    <a:pt x="4781" y="2054"/>
                  </a:lnTo>
                  <a:lnTo>
                    <a:pt x="4660" y="2082"/>
                  </a:lnTo>
                  <a:lnTo>
                    <a:pt x="4534" y="2104"/>
                  </a:lnTo>
                  <a:lnTo>
                    <a:pt x="4405" y="2123"/>
                  </a:lnTo>
                  <a:lnTo>
                    <a:pt x="4276" y="2138"/>
                  </a:lnTo>
                  <a:lnTo>
                    <a:pt x="4145" y="2150"/>
                  </a:lnTo>
                  <a:lnTo>
                    <a:pt x="4014" y="2161"/>
                  </a:lnTo>
                  <a:lnTo>
                    <a:pt x="3840" y="2165"/>
                  </a:lnTo>
                  <a:lnTo>
                    <a:pt x="3654" y="2151"/>
                  </a:lnTo>
                  <a:lnTo>
                    <a:pt x="3458" y="2123"/>
                  </a:lnTo>
                  <a:lnTo>
                    <a:pt x="3259" y="2080"/>
                  </a:lnTo>
                  <a:lnTo>
                    <a:pt x="3056" y="2021"/>
                  </a:lnTo>
                  <a:lnTo>
                    <a:pt x="2854" y="1948"/>
                  </a:lnTo>
                  <a:lnTo>
                    <a:pt x="2655" y="1862"/>
                  </a:lnTo>
                  <a:lnTo>
                    <a:pt x="2465" y="1765"/>
                  </a:lnTo>
                  <a:lnTo>
                    <a:pt x="2285" y="1654"/>
                  </a:lnTo>
                  <a:lnTo>
                    <a:pt x="2117" y="1533"/>
                  </a:lnTo>
                  <a:lnTo>
                    <a:pt x="1965" y="1400"/>
                  </a:lnTo>
                  <a:lnTo>
                    <a:pt x="1834" y="1258"/>
                  </a:lnTo>
                  <a:lnTo>
                    <a:pt x="1727" y="1106"/>
                  </a:lnTo>
                  <a:lnTo>
                    <a:pt x="1644" y="945"/>
                  </a:lnTo>
                  <a:lnTo>
                    <a:pt x="1590" y="777"/>
                  </a:lnTo>
                  <a:lnTo>
                    <a:pt x="1571" y="601"/>
                  </a:lnTo>
                  <a:lnTo>
                    <a:pt x="1475" y="620"/>
                  </a:lnTo>
                  <a:lnTo>
                    <a:pt x="1378" y="643"/>
                  </a:lnTo>
                  <a:lnTo>
                    <a:pt x="1281" y="667"/>
                  </a:lnTo>
                  <a:lnTo>
                    <a:pt x="1183" y="694"/>
                  </a:lnTo>
                  <a:lnTo>
                    <a:pt x="1085" y="725"/>
                  </a:lnTo>
                  <a:lnTo>
                    <a:pt x="985" y="758"/>
                  </a:lnTo>
                  <a:lnTo>
                    <a:pt x="886" y="792"/>
                  </a:lnTo>
                  <a:lnTo>
                    <a:pt x="786" y="829"/>
                  </a:lnTo>
                  <a:lnTo>
                    <a:pt x="687" y="870"/>
                  </a:lnTo>
                  <a:lnTo>
                    <a:pt x="586" y="912"/>
                  </a:lnTo>
                  <a:lnTo>
                    <a:pt x="487" y="958"/>
                  </a:lnTo>
                  <a:lnTo>
                    <a:pt x="388" y="1005"/>
                  </a:lnTo>
                  <a:lnTo>
                    <a:pt x="290" y="1055"/>
                  </a:lnTo>
                  <a:lnTo>
                    <a:pt x="191" y="1106"/>
                  </a:lnTo>
                  <a:lnTo>
                    <a:pt x="96" y="1161"/>
                  </a:lnTo>
                  <a:lnTo>
                    <a:pt x="0" y="1219"/>
                  </a:lnTo>
                  <a:lnTo>
                    <a:pt x="105" y="1387"/>
                  </a:lnTo>
                  <a:lnTo>
                    <a:pt x="237" y="1558"/>
                  </a:lnTo>
                  <a:lnTo>
                    <a:pt x="394" y="1730"/>
                  </a:lnTo>
                  <a:lnTo>
                    <a:pt x="577" y="1899"/>
                  </a:lnTo>
                  <a:lnTo>
                    <a:pt x="780" y="2066"/>
                  </a:lnTo>
                  <a:lnTo>
                    <a:pt x="1005" y="2227"/>
                  </a:lnTo>
                  <a:lnTo>
                    <a:pt x="1250" y="2382"/>
                  </a:lnTo>
                  <a:lnTo>
                    <a:pt x="1512" y="2528"/>
                  </a:lnTo>
                  <a:lnTo>
                    <a:pt x="1791" y="2664"/>
                  </a:lnTo>
                  <a:lnTo>
                    <a:pt x="2084" y="2787"/>
                  </a:lnTo>
                  <a:lnTo>
                    <a:pt x="2392" y="2895"/>
                  </a:lnTo>
                  <a:lnTo>
                    <a:pt x="2712" y="2989"/>
                  </a:lnTo>
                  <a:lnTo>
                    <a:pt x="3042" y="3065"/>
                  </a:lnTo>
                  <a:lnTo>
                    <a:pt x="3381" y="3121"/>
                  </a:lnTo>
                  <a:lnTo>
                    <a:pt x="3728" y="3156"/>
                  </a:lnTo>
                  <a:lnTo>
                    <a:pt x="4083" y="3169"/>
                  </a:lnTo>
                  <a:lnTo>
                    <a:pt x="4193" y="3166"/>
                  </a:lnTo>
                  <a:lnTo>
                    <a:pt x="4307" y="3160"/>
                  </a:lnTo>
                  <a:lnTo>
                    <a:pt x="4424" y="3150"/>
                  </a:lnTo>
                  <a:lnTo>
                    <a:pt x="4540" y="3137"/>
                  </a:lnTo>
                  <a:lnTo>
                    <a:pt x="4656" y="3120"/>
                  </a:lnTo>
                  <a:lnTo>
                    <a:pt x="4770" y="3100"/>
                  </a:lnTo>
                  <a:lnTo>
                    <a:pt x="4881" y="3077"/>
                  </a:lnTo>
                  <a:lnTo>
                    <a:pt x="4987" y="3051"/>
                  </a:lnTo>
                  <a:lnTo>
                    <a:pt x="5087" y="3025"/>
                  </a:lnTo>
                  <a:lnTo>
                    <a:pt x="5178" y="2994"/>
                  </a:lnTo>
                  <a:lnTo>
                    <a:pt x="5262" y="2961"/>
                  </a:lnTo>
                  <a:lnTo>
                    <a:pt x="5335" y="2927"/>
                  </a:lnTo>
                  <a:lnTo>
                    <a:pt x="5397" y="2892"/>
                  </a:lnTo>
                  <a:lnTo>
                    <a:pt x="5445" y="2855"/>
                  </a:lnTo>
                  <a:lnTo>
                    <a:pt x="5480" y="2817"/>
                  </a:lnTo>
                  <a:lnTo>
                    <a:pt x="5498" y="2778"/>
                  </a:lnTo>
                  <a:lnTo>
                    <a:pt x="5508" y="2727"/>
                  </a:lnTo>
                  <a:lnTo>
                    <a:pt x="5519" y="2676"/>
                  </a:lnTo>
                  <a:lnTo>
                    <a:pt x="5525" y="2627"/>
                  </a:lnTo>
                  <a:lnTo>
                    <a:pt x="5528" y="2580"/>
                  </a:lnTo>
                  <a:lnTo>
                    <a:pt x="5529" y="2532"/>
                  </a:lnTo>
                  <a:lnTo>
                    <a:pt x="5528" y="2484"/>
                  </a:lnTo>
                  <a:lnTo>
                    <a:pt x="5523" y="2439"/>
                  </a:lnTo>
                  <a:lnTo>
                    <a:pt x="5515" y="2394"/>
                  </a:lnTo>
                  <a:lnTo>
                    <a:pt x="5503" y="2349"/>
                  </a:lnTo>
                  <a:lnTo>
                    <a:pt x="5487" y="2304"/>
                  </a:lnTo>
                  <a:lnTo>
                    <a:pt x="5469" y="2261"/>
                  </a:lnTo>
                  <a:lnTo>
                    <a:pt x="5448" y="2217"/>
                  </a:lnTo>
                  <a:lnTo>
                    <a:pt x="5422" y="2175"/>
                  </a:lnTo>
                  <a:lnTo>
                    <a:pt x="5393" y="2131"/>
                  </a:lnTo>
                  <a:lnTo>
                    <a:pt x="5360" y="2088"/>
                  </a:lnTo>
                  <a:lnTo>
                    <a:pt x="5324" y="2047"/>
                  </a:lnTo>
                  <a:lnTo>
                    <a:pt x="5324" y="2043"/>
                  </a:lnTo>
                  <a:lnTo>
                    <a:pt x="5324" y="2036"/>
                  </a:lnTo>
                  <a:lnTo>
                    <a:pt x="5325" y="2025"/>
                  </a:lnTo>
                  <a:lnTo>
                    <a:pt x="5328" y="2009"/>
                  </a:lnTo>
                  <a:lnTo>
                    <a:pt x="5332" y="1990"/>
                  </a:lnTo>
                  <a:lnTo>
                    <a:pt x="5337" y="1969"/>
                  </a:lnTo>
                  <a:lnTo>
                    <a:pt x="5343" y="1945"/>
                  </a:lnTo>
                  <a:lnTo>
                    <a:pt x="5351" y="1921"/>
                  </a:lnTo>
                  <a:lnTo>
                    <a:pt x="5362" y="1894"/>
                  </a:lnTo>
                  <a:lnTo>
                    <a:pt x="5373" y="1867"/>
                  </a:lnTo>
                  <a:lnTo>
                    <a:pt x="5387" y="1840"/>
                  </a:lnTo>
                  <a:lnTo>
                    <a:pt x="5404" y="1814"/>
                  </a:lnTo>
                  <a:lnTo>
                    <a:pt x="5423" y="1788"/>
                  </a:lnTo>
                  <a:lnTo>
                    <a:pt x="5444" y="1764"/>
                  </a:lnTo>
                  <a:lnTo>
                    <a:pt x="5469" y="1742"/>
                  </a:lnTo>
                  <a:lnTo>
                    <a:pt x="5498" y="1722"/>
                  </a:lnTo>
                  <a:lnTo>
                    <a:pt x="5507" y="1751"/>
                  </a:lnTo>
                  <a:lnTo>
                    <a:pt x="5519" y="1781"/>
                  </a:lnTo>
                  <a:lnTo>
                    <a:pt x="5531" y="1809"/>
                  </a:lnTo>
                  <a:lnTo>
                    <a:pt x="5542" y="1837"/>
                  </a:lnTo>
                  <a:lnTo>
                    <a:pt x="5556" y="1862"/>
                  </a:lnTo>
                  <a:lnTo>
                    <a:pt x="5569" y="1887"/>
                  </a:lnTo>
                  <a:lnTo>
                    <a:pt x="5582" y="1911"/>
                  </a:lnTo>
                  <a:lnTo>
                    <a:pt x="5596" y="1933"/>
                  </a:lnTo>
                  <a:lnTo>
                    <a:pt x="5609" y="1953"/>
                  </a:lnTo>
                  <a:lnTo>
                    <a:pt x="5624" y="1972"/>
                  </a:lnTo>
                  <a:lnTo>
                    <a:pt x="5638" y="1989"/>
                  </a:lnTo>
                  <a:lnTo>
                    <a:pt x="5652" y="2005"/>
                  </a:lnTo>
                  <a:lnTo>
                    <a:pt x="5666" y="2019"/>
                  </a:lnTo>
                  <a:lnTo>
                    <a:pt x="5680" y="2030"/>
                  </a:lnTo>
                  <a:lnTo>
                    <a:pt x="5693" y="2039"/>
                  </a:lnTo>
                  <a:lnTo>
                    <a:pt x="5707" y="2047"/>
                  </a:lnTo>
                  <a:lnTo>
                    <a:pt x="5721" y="2051"/>
                  </a:lnTo>
                  <a:lnTo>
                    <a:pt x="5739" y="2056"/>
                  </a:lnTo>
                  <a:lnTo>
                    <a:pt x="5757" y="2061"/>
                  </a:lnTo>
                  <a:lnTo>
                    <a:pt x="5780" y="2064"/>
                  </a:lnTo>
                  <a:lnTo>
                    <a:pt x="5803" y="2066"/>
                  </a:lnTo>
                  <a:lnTo>
                    <a:pt x="5828" y="2067"/>
                  </a:lnTo>
                  <a:lnTo>
                    <a:pt x="5854" y="2067"/>
                  </a:lnTo>
                  <a:lnTo>
                    <a:pt x="5883" y="2067"/>
                  </a:lnTo>
                  <a:lnTo>
                    <a:pt x="5912" y="2065"/>
                  </a:lnTo>
                  <a:lnTo>
                    <a:pt x="5942" y="2061"/>
                  </a:lnTo>
                  <a:lnTo>
                    <a:pt x="5972" y="2056"/>
                  </a:lnTo>
                  <a:lnTo>
                    <a:pt x="6002" y="2051"/>
                  </a:lnTo>
                  <a:lnTo>
                    <a:pt x="6034" y="2044"/>
                  </a:lnTo>
                  <a:lnTo>
                    <a:pt x="6065" y="2036"/>
                  </a:lnTo>
                  <a:lnTo>
                    <a:pt x="6095" y="2026"/>
                  </a:lnTo>
                  <a:lnTo>
                    <a:pt x="6125" y="2015"/>
                  </a:lnTo>
                  <a:lnTo>
                    <a:pt x="6148" y="2003"/>
                  </a:lnTo>
                  <a:lnTo>
                    <a:pt x="6171" y="1986"/>
                  </a:lnTo>
                  <a:lnTo>
                    <a:pt x="6195" y="1964"/>
                  </a:lnTo>
                  <a:lnTo>
                    <a:pt x="6220" y="1939"/>
                  </a:lnTo>
                  <a:lnTo>
                    <a:pt x="6246" y="1911"/>
                  </a:lnTo>
                  <a:lnTo>
                    <a:pt x="6275" y="1881"/>
                  </a:lnTo>
                  <a:lnTo>
                    <a:pt x="6303" y="1849"/>
                  </a:lnTo>
                  <a:lnTo>
                    <a:pt x="6336" y="1817"/>
                  </a:lnTo>
                  <a:lnTo>
                    <a:pt x="6372" y="1784"/>
                  </a:lnTo>
                  <a:lnTo>
                    <a:pt x="6410" y="1751"/>
                  </a:lnTo>
                  <a:lnTo>
                    <a:pt x="6450" y="1721"/>
                  </a:lnTo>
                  <a:lnTo>
                    <a:pt x="6496" y="1692"/>
                  </a:lnTo>
                  <a:lnTo>
                    <a:pt x="6545" y="1665"/>
                  </a:lnTo>
                  <a:lnTo>
                    <a:pt x="6597" y="1642"/>
                  </a:lnTo>
                  <a:lnTo>
                    <a:pt x="6656" y="1622"/>
                  </a:lnTo>
                  <a:lnTo>
                    <a:pt x="6719" y="1608"/>
                  </a:lnTo>
                  <a:lnTo>
                    <a:pt x="6767" y="1598"/>
                  </a:lnTo>
                  <a:lnTo>
                    <a:pt x="6822" y="1589"/>
                  </a:lnTo>
                  <a:lnTo>
                    <a:pt x="6882" y="1582"/>
                  </a:lnTo>
                  <a:lnTo>
                    <a:pt x="6948" y="1573"/>
                  </a:lnTo>
                  <a:lnTo>
                    <a:pt x="7015" y="1566"/>
                  </a:lnTo>
                  <a:lnTo>
                    <a:pt x="7086" y="1559"/>
                  </a:lnTo>
                  <a:lnTo>
                    <a:pt x="7158" y="1551"/>
                  </a:lnTo>
                  <a:lnTo>
                    <a:pt x="7230" y="1545"/>
                  </a:lnTo>
                  <a:lnTo>
                    <a:pt x="7300" y="1538"/>
                  </a:lnTo>
                  <a:lnTo>
                    <a:pt x="7371" y="1532"/>
                  </a:lnTo>
                  <a:lnTo>
                    <a:pt x="7439" y="1526"/>
                  </a:lnTo>
                  <a:lnTo>
                    <a:pt x="7505" y="1519"/>
                  </a:lnTo>
                  <a:lnTo>
                    <a:pt x="7565" y="1512"/>
                  </a:lnTo>
                  <a:lnTo>
                    <a:pt x="7621" y="1506"/>
                  </a:lnTo>
                  <a:lnTo>
                    <a:pt x="7671" y="1500"/>
                  </a:lnTo>
                  <a:lnTo>
                    <a:pt x="7714" y="1495"/>
                  </a:lnTo>
                  <a:lnTo>
                    <a:pt x="7624" y="1456"/>
                  </a:lnTo>
                  <a:lnTo>
                    <a:pt x="7537" y="1421"/>
                  </a:lnTo>
                  <a:lnTo>
                    <a:pt x="7455" y="1388"/>
                  </a:lnTo>
                  <a:lnTo>
                    <a:pt x="7375" y="1358"/>
                  </a:lnTo>
                  <a:lnTo>
                    <a:pt x="7296" y="1331"/>
                  </a:lnTo>
                  <a:lnTo>
                    <a:pt x="7220" y="1305"/>
                  </a:lnTo>
                  <a:lnTo>
                    <a:pt x="7144" y="1284"/>
                  </a:lnTo>
                  <a:lnTo>
                    <a:pt x="7070" y="1265"/>
                  </a:lnTo>
                  <a:lnTo>
                    <a:pt x="6995" y="1249"/>
                  </a:lnTo>
                  <a:lnTo>
                    <a:pt x="6920" y="1236"/>
                  </a:lnTo>
                  <a:lnTo>
                    <a:pt x="6846" y="1226"/>
                  </a:lnTo>
                  <a:lnTo>
                    <a:pt x="6769" y="1219"/>
                  </a:lnTo>
                  <a:lnTo>
                    <a:pt x="6690" y="1214"/>
                  </a:lnTo>
                  <a:lnTo>
                    <a:pt x="6609" y="1212"/>
                  </a:lnTo>
                  <a:lnTo>
                    <a:pt x="6526" y="1214"/>
                  </a:lnTo>
                  <a:lnTo>
                    <a:pt x="6440" y="1219"/>
                  </a:lnTo>
                  <a:close/>
                </a:path>
              </a:pathLst>
            </a:custGeom>
            <a:solidFill>
              <a:srgbClr val="CCCCFF"/>
            </a:solidFill>
            <a:ln w="9525">
              <a:solidFill>
                <a:srgbClr val="FFFFFF"/>
              </a:solidFill>
              <a:round/>
              <a:headEnd/>
              <a:tailEnd/>
            </a:ln>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0"/>
              <a:endParaRPr lang="en-US" altLang="fa-IR" sz="1800">
                <a:latin typeface="Garamond" panose="02020404030301010803" pitchFamily="18" charset="0"/>
              </a:endParaRPr>
            </a:p>
          </p:txBody>
        </p:sp>
        <p:sp>
          <p:nvSpPr>
            <p:cNvPr id="751642" name="Freeform 26"/>
            <p:cNvSpPr>
              <a:spLocks/>
            </p:cNvSpPr>
            <p:nvPr/>
          </p:nvSpPr>
          <p:spPr bwMode="auto">
            <a:xfrm>
              <a:off x="2767" y="2092"/>
              <a:ext cx="375" cy="280"/>
            </a:xfrm>
            <a:custGeom>
              <a:avLst/>
              <a:gdLst>
                <a:gd name="T0" fmla="*/ 453 w 1501"/>
                <a:gd name="T1" fmla="*/ 51 h 1121"/>
                <a:gd name="T2" fmla="*/ 412 w 1501"/>
                <a:gd name="T3" fmla="*/ 155 h 1121"/>
                <a:gd name="T4" fmla="*/ 365 w 1501"/>
                <a:gd name="T5" fmla="*/ 258 h 1121"/>
                <a:gd name="T6" fmla="*/ 310 w 1501"/>
                <a:gd name="T7" fmla="*/ 359 h 1121"/>
                <a:gd name="T8" fmla="*/ 250 w 1501"/>
                <a:gd name="T9" fmla="*/ 458 h 1121"/>
                <a:gd name="T10" fmla="*/ 183 w 1501"/>
                <a:gd name="T11" fmla="*/ 554 h 1121"/>
                <a:gd name="T12" fmla="*/ 112 w 1501"/>
                <a:gd name="T13" fmla="*/ 648 h 1121"/>
                <a:gd name="T14" fmla="*/ 38 w 1501"/>
                <a:gd name="T15" fmla="*/ 737 h 1121"/>
                <a:gd name="T16" fmla="*/ 23 w 1501"/>
                <a:gd name="T17" fmla="*/ 773 h 1121"/>
                <a:gd name="T18" fmla="*/ 74 w 1501"/>
                <a:gd name="T19" fmla="*/ 762 h 1121"/>
                <a:gd name="T20" fmla="*/ 131 w 1501"/>
                <a:gd name="T21" fmla="*/ 750 h 1121"/>
                <a:gd name="T22" fmla="*/ 194 w 1501"/>
                <a:gd name="T23" fmla="*/ 741 h 1121"/>
                <a:gd name="T24" fmla="*/ 262 w 1501"/>
                <a:gd name="T25" fmla="*/ 731 h 1121"/>
                <a:gd name="T26" fmla="*/ 336 w 1501"/>
                <a:gd name="T27" fmla="*/ 723 h 1121"/>
                <a:gd name="T28" fmla="*/ 419 w 1501"/>
                <a:gd name="T29" fmla="*/ 719 h 1121"/>
                <a:gd name="T30" fmla="*/ 509 w 1501"/>
                <a:gd name="T31" fmla="*/ 716 h 1121"/>
                <a:gd name="T32" fmla="*/ 608 w 1501"/>
                <a:gd name="T33" fmla="*/ 731 h 1121"/>
                <a:gd name="T34" fmla="*/ 699 w 1501"/>
                <a:gd name="T35" fmla="*/ 766 h 1121"/>
                <a:gd name="T36" fmla="*/ 787 w 1501"/>
                <a:gd name="T37" fmla="*/ 806 h 1121"/>
                <a:gd name="T38" fmla="*/ 876 w 1501"/>
                <a:gd name="T39" fmla="*/ 851 h 1121"/>
                <a:gd name="T40" fmla="*/ 974 w 1501"/>
                <a:gd name="T41" fmla="*/ 901 h 1121"/>
                <a:gd name="T42" fmla="*/ 1090 w 1501"/>
                <a:gd name="T43" fmla="*/ 956 h 1121"/>
                <a:gd name="T44" fmla="*/ 1230 w 1501"/>
                <a:gd name="T45" fmla="*/ 1017 h 1121"/>
                <a:gd name="T46" fmla="*/ 1400 w 1501"/>
                <a:gd name="T47" fmla="*/ 1084 h 1121"/>
                <a:gd name="T48" fmla="*/ 1500 w 1501"/>
                <a:gd name="T49" fmla="*/ 1097 h 1121"/>
                <a:gd name="T50" fmla="*/ 1498 w 1501"/>
                <a:gd name="T51" fmla="*/ 1048 h 1121"/>
                <a:gd name="T52" fmla="*/ 1496 w 1501"/>
                <a:gd name="T53" fmla="*/ 999 h 1121"/>
                <a:gd name="T54" fmla="*/ 1492 w 1501"/>
                <a:gd name="T55" fmla="*/ 949 h 1121"/>
                <a:gd name="T56" fmla="*/ 1486 w 1501"/>
                <a:gd name="T57" fmla="*/ 899 h 1121"/>
                <a:gd name="T58" fmla="*/ 1481 w 1501"/>
                <a:gd name="T59" fmla="*/ 848 h 1121"/>
                <a:gd name="T60" fmla="*/ 1475 w 1501"/>
                <a:gd name="T61" fmla="*/ 797 h 1121"/>
                <a:gd name="T62" fmla="*/ 1468 w 1501"/>
                <a:gd name="T63" fmla="*/ 743 h 1121"/>
                <a:gd name="T64" fmla="*/ 1409 w 1501"/>
                <a:gd name="T65" fmla="*/ 667 h 1121"/>
                <a:gd name="T66" fmla="*/ 1295 w 1501"/>
                <a:gd name="T67" fmla="*/ 571 h 1121"/>
                <a:gd name="T68" fmla="*/ 1181 w 1501"/>
                <a:gd name="T69" fmla="*/ 480 h 1121"/>
                <a:gd name="T70" fmla="*/ 1067 w 1501"/>
                <a:gd name="T71" fmla="*/ 392 h 1121"/>
                <a:gd name="T72" fmla="*/ 956 w 1501"/>
                <a:gd name="T73" fmla="*/ 309 h 1121"/>
                <a:gd name="T74" fmla="*/ 849 w 1501"/>
                <a:gd name="T75" fmla="*/ 233 h 1121"/>
                <a:gd name="T76" fmla="*/ 748 w 1501"/>
                <a:gd name="T77" fmla="*/ 166 h 1121"/>
                <a:gd name="T78" fmla="*/ 655 w 1501"/>
                <a:gd name="T79" fmla="*/ 108 h 1121"/>
                <a:gd name="T80" fmla="*/ 604 w 1501"/>
                <a:gd name="T81" fmla="*/ 78 h 1121"/>
                <a:gd name="T82" fmla="*/ 590 w 1501"/>
                <a:gd name="T83" fmla="*/ 71 h 1121"/>
                <a:gd name="T84" fmla="*/ 576 w 1501"/>
                <a:gd name="T85" fmla="*/ 62 h 1121"/>
                <a:gd name="T86" fmla="*/ 560 w 1501"/>
                <a:gd name="T87" fmla="*/ 53 h 1121"/>
                <a:gd name="T88" fmla="*/ 545 w 1501"/>
                <a:gd name="T89" fmla="*/ 42 h 1121"/>
                <a:gd name="T90" fmla="*/ 526 w 1501"/>
                <a:gd name="T91" fmla="*/ 30 h 1121"/>
                <a:gd name="T92" fmla="*/ 507 w 1501"/>
                <a:gd name="T93" fmla="*/ 19 h 1121"/>
                <a:gd name="T94" fmla="*/ 483 w 1501"/>
                <a:gd name="T95" fmla="*/ 6 h 112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501"/>
                <a:gd name="T145" fmla="*/ 0 h 1121"/>
                <a:gd name="T146" fmla="*/ 1501 w 1501"/>
                <a:gd name="T147" fmla="*/ 1121 h 1121"/>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501" h="1121">
                  <a:moveTo>
                    <a:pt x="471" y="0"/>
                  </a:moveTo>
                  <a:lnTo>
                    <a:pt x="453" y="51"/>
                  </a:lnTo>
                  <a:lnTo>
                    <a:pt x="433" y="104"/>
                  </a:lnTo>
                  <a:lnTo>
                    <a:pt x="412" y="155"/>
                  </a:lnTo>
                  <a:lnTo>
                    <a:pt x="389" y="206"/>
                  </a:lnTo>
                  <a:lnTo>
                    <a:pt x="365" y="258"/>
                  </a:lnTo>
                  <a:lnTo>
                    <a:pt x="338" y="309"/>
                  </a:lnTo>
                  <a:lnTo>
                    <a:pt x="310" y="359"/>
                  </a:lnTo>
                  <a:lnTo>
                    <a:pt x="280" y="409"/>
                  </a:lnTo>
                  <a:lnTo>
                    <a:pt x="250" y="458"/>
                  </a:lnTo>
                  <a:lnTo>
                    <a:pt x="217" y="506"/>
                  </a:lnTo>
                  <a:lnTo>
                    <a:pt x="183" y="554"/>
                  </a:lnTo>
                  <a:lnTo>
                    <a:pt x="149" y="601"/>
                  </a:lnTo>
                  <a:lnTo>
                    <a:pt x="112" y="648"/>
                  </a:lnTo>
                  <a:lnTo>
                    <a:pt x="76" y="693"/>
                  </a:lnTo>
                  <a:lnTo>
                    <a:pt x="38" y="737"/>
                  </a:lnTo>
                  <a:lnTo>
                    <a:pt x="0" y="781"/>
                  </a:lnTo>
                  <a:lnTo>
                    <a:pt x="23" y="773"/>
                  </a:lnTo>
                  <a:lnTo>
                    <a:pt x="48" y="767"/>
                  </a:lnTo>
                  <a:lnTo>
                    <a:pt x="74" y="762"/>
                  </a:lnTo>
                  <a:lnTo>
                    <a:pt x="102" y="756"/>
                  </a:lnTo>
                  <a:lnTo>
                    <a:pt x="131" y="750"/>
                  </a:lnTo>
                  <a:lnTo>
                    <a:pt x="161" y="745"/>
                  </a:lnTo>
                  <a:lnTo>
                    <a:pt x="194" y="741"/>
                  </a:lnTo>
                  <a:lnTo>
                    <a:pt x="226" y="736"/>
                  </a:lnTo>
                  <a:lnTo>
                    <a:pt x="262" y="731"/>
                  </a:lnTo>
                  <a:lnTo>
                    <a:pt x="298" y="727"/>
                  </a:lnTo>
                  <a:lnTo>
                    <a:pt x="336" y="723"/>
                  </a:lnTo>
                  <a:lnTo>
                    <a:pt x="377" y="721"/>
                  </a:lnTo>
                  <a:lnTo>
                    <a:pt x="419" y="719"/>
                  </a:lnTo>
                  <a:lnTo>
                    <a:pt x="463" y="717"/>
                  </a:lnTo>
                  <a:lnTo>
                    <a:pt x="509" y="716"/>
                  </a:lnTo>
                  <a:lnTo>
                    <a:pt x="558" y="716"/>
                  </a:lnTo>
                  <a:lnTo>
                    <a:pt x="608" y="731"/>
                  </a:lnTo>
                  <a:lnTo>
                    <a:pt x="655" y="748"/>
                  </a:lnTo>
                  <a:lnTo>
                    <a:pt x="699" y="766"/>
                  </a:lnTo>
                  <a:lnTo>
                    <a:pt x="744" y="786"/>
                  </a:lnTo>
                  <a:lnTo>
                    <a:pt x="787" y="806"/>
                  </a:lnTo>
                  <a:lnTo>
                    <a:pt x="830" y="828"/>
                  </a:lnTo>
                  <a:lnTo>
                    <a:pt x="876" y="851"/>
                  </a:lnTo>
                  <a:lnTo>
                    <a:pt x="923" y="876"/>
                  </a:lnTo>
                  <a:lnTo>
                    <a:pt x="974" y="901"/>
                  </a:lnTo>
                  <a:lnTo>
                    <a:pt x="1029" y="928"/>
                  </a:lnTo>
                  <a:lnTo>
                    <a:pt x="1090" y="956"/>
                  </a:lnTo>
                  <a:lnTo>
                    <a:pt x="1156" y="987"/>
                  </a:lnTo>
                  <a:lnTo>
                    <a:pt x="1230" y="1017"/>
                  </a:lnTo>
                  <a:lnTo>
                    <a:pt x="1311" y="1050"/>
                  </a:lnTo>
                  <a:lnTo>
                    <a:pt x="1400" y="1084"/>
                  </a:lnTo>
                  <a:lnTo>
                    <a:pt x="1501" y="1121"/>
                  </a:lnTo>
                  <a:lnTo>
                    <a:pt x="1500" y="1097"/>
                  </a:lnTo>
                  <a:lnTo>
                    <a:pt x="1500" y="1072"/>
                  </a:lnTo>
                  <a:lnTo>
                    <a:pt x="1498" y="1048"/>
                  </a:lnTo>
                  <a:lnTo>
                    <a:pt x="1497" y="1023"/>
                  </a:lnTo>
                  <a:lnTo>
                    <a:pt x="1496" y="999"/>
                  </a:lnTo>
                  <a:lnTo>
                    <a:pt x="1494" y="975"/>
                  </a:lnTo>
                  <a:lnTo>
                    <a:pt x="1492" y="949"/>
                  </a:lnTo>
                  <a:lnTo>
                    <a:pt x="1489" y="925"/>
                  </a:lnTo>
                  <a:lnTo>
                    <a:pt x="1486" y="899"/>
                  </a:lnTo>
                  <a:lnTo>
                    <a:pt x="1484" y="873"/>
                  </a:lnTo>
                  <a:lnTo>
                    <a:pt x="1481" y="848"/>
                  </a:lnTo>
                  <a:lnTo>
                    <a:pt x="1479" y="822"/>
                  </a:lnTo>
                  <a:lnTo>
                    <a:pt x="1475" y="797"/>
                  </a:lnTo>
                  <a:lnTo>
                    <a:pt x="1472" y="770"/>
                  </a:lnTo>
                  <a:lnTo>
                    <a:pt x="1468" y="743"/>
                  </a:lnTo>
                  <a:lnTo>
                    <a:pt x="1466" y="716"/>
                  </a:lnTo>
                  <a:lnTo>
                    <a:pt x="1409" y="667"/>
                  </a:lnTo>
                  <a:lnTo>
                    <a:pt x="1353" y="619"/>
                  </a:lnTo>
                  <a:lnTo>
                    <a:pt x="1295" y="571"/>
                  </a:lnTo>
                  <a:lnTo>
                    <a:pt x="1238" y="525"/>
                  </a:lnTo>
                  <a:lnTo>
                    <a:pt x="1181" y="480"/>
                  </a:lnTo>
                  <a:lnTo>
                    <a:pt x="1124" y="434"/>
                  </a:lnTo>
                  <a:lnTo>
                    <a:pt x="1067" y="392"/>
                  </a:lnTo>
                  <a:lnTo>
                    <a:pt x="1011" y="349"/>
                  </a:lnTo>
                  <a:lnTo>
                    <a:pt x="956" y="309"/>
                  </a:lnTo>
                  <a:lnTo>
                    <a:pt x="902" y="271"/>
                  </a:lnTo>
                  <a:lnTo>
                    <a:pt x="849" y="233"/>
                  </a:lnTo>
                  <a:lnTo>
                    <a:pt x="797" y="199"/>
                  </a:lnTo>
                  <a:lnTo>
                    <a:pt x="748" y="166"/>
                  </a:lnTo>
                  <a:lnTo>
                    <a:pt x="701" y="136"/>
                  </a:lnTo>
                  <a:lnTo>
                    <a:pt x="655" y="108"/>
                  </a:lnTo>
                  <a:lnTo>
                    <a:pt x="611" y="82"/>
                  </a:lnTo>
                  <a:lnTo>
                    <a:pt x="604" y="78"/>
                  </a:lnTo>
                  <a:lnTo>
                    <a:pt x="597" y="75"/>
                  </a:lnTo>
                  <a:lnTo>
                    <a:pt x="590" y="71"/>
                  </a:lnTo>
                  <a:lnTo>
                    <a:pt x="583" y="66"/>
                  </a:lnTo>
                  <a:lnTo>
                    <a:pt x="576" y="62"/>
                  </a:lnTo>
                  <a:lnTo>
                    <a:pt x="568" y="58"/>
                  </a:lnTo>
                  <a:lnTo>
                    <a:pt x="560" y="53"/>
                  </a:lnTo>
                  <a:lnTo>
                    <a:pt x="552" y="47"/>
                  </a:lnTo>
                  <a:lnTo>
                    <a:pt x="545" y="42"/>
                  </a:lnTo>
                  <a:lnTo>
                    <a:pt x="535" y="36"/>
                  </a:lnTo>
                  <a:lnTo>
                    <a:pt x="526" y="30"/>
                  </a:lnTo>
                  <a:lnTo>
                    <a:pt x="517" y="25"/>
                  </a:lnTo>
                  <a:lnTo>
                    <a:pt x="507" y="19"/>
                  </a:lnTo>
                  <a:lnTo>
                    <a:pt x="495" y="12"/>
                  </a:lnTo>
                  <a:lnTo>
                    <a:pt x="483" y="6"/>
                  </a:lnTo>
                  <a:lnTo>
                    <a:pt x="471" y="0"/>
                  </a:lnTo>
                  <a:close/>
                </a:path>
              </a:pathLst>
            </a:custGeom>
            <a:solidFill>
              <a:srgbClr val="CCCCFF"/>
            </a:solidFill>
            <a:ln w="9525">
              <a:solidFill>
                <a:srgbClr val="FFFFFF"/>
              </a:solidFill>
              <a:round/>
              <a:headEnd/>
              <a:tailEnd/>
            </a:ln>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0"/>
              <a:endParaRPr lang="en-US" altLang="fa-IR" sz="1800">
                <a:latin typeface="Garamond" panose="02020404030301010803" pitchFamily="18" charset="0"/>
              </a:endParaRPr>
            </a:p>
          </p:txBody>
        </p:sp>
        <p:sp>
          <p:nvSpPr>
            <p:cNvPr id="751643" name="Freeform 27"/>
            <p:cNvSpPr>
              <a:spLocks/>
            </p:cNvSpPr>
            <p:nvPr/>
          </p:nvSpPr>
          <p:spPr bwMode="auto">
            <a:xfrm>
              <a:off x="2894" y="1885"/>
              <a:ext cx="227" cy="256"/>
            </a:xfrm>
            <a:custGeom>
              <a:avLst/>
              <a:gdLst>
                <a:gd name="T0" fmla="*/ 10 w 908"/>
                <a:gd name="T1" fmla="*/ 31 h 1025"/>
                <a:gd name="T2" fmla="*/ 25 w 908"/>
                <a:gd name="T3" fmla="*/ 93 h 1025"/>
                <a:gd name="T4" fmla="*/ 38 w 908"/>
                <a:gd name="T5" fmla="*/ 156 h 1025"/>
                <a:gd name="T6" fmla="*/ 46 w 908"/>
                <a:gd name="T7" fmla="*/ 221 h 1025"/>
                <a:gd name="T8" fmla="*/ 51 w 908"/>
                <a:gd name="T9" fmla="*/ 287 h 1025"/>
                <a:gd name="T10" fmla="*/ 53 w 908"/>
                <a:gd name="T11" fmla="*/ 353 h 1025"/>
                <a:gd name="T12" fmla="*/ 49 w 908"/>
                <a:gd name="T13" fmla="*/ 419 h 1025"/>
                <a:gd name="T14" fmla="*/ 41 w 908"/>
                <a:gd name="T15" fmla="*/ 486 h 1025"/>
                <a:gd name="T16" fmla="*/ 51 w 908"/>
                <a:gd name="T17" fmla="*/ 526 h 1025"/>
                <a:gd name="T18" fmla="*/ 83 w 908"/>
                <a:gd name="T19" fmla="*/ 539 h 1025"/>
                <a:gd name="T20" fmla="*/ 113 w 908"/>
                <a:gd name="T21" fmla="*/ 553 h 1025"/>
                <a:gd name="T22" fmla="*/ 142 w 908"/>
                <a:gd name="T23" fmla="*/ 569 h 1025"/>
                <a:gd name="T24" fmla="*/ 169 w 908"/>
                <a:gd name="T25" fmla="*/ 583 h 1025"/>
                <a:gd name="T26" fmla="*/ 197 w 908"/>
                <a:gd name="T27" fmla="*/ 599 h 1025"/>
                <a:gd name="T28" fmla="*/ 223 w 908"/>
                <a:gd name="T29" fmla="*/ 612 h 1025"/>
                <a:gd name="T30" fmla="*/ 249 w 908"/>
                <a:gd name="T31" fmla="*/ 626 h 1025"/>
                <a:gd name="T32" fmla="*/ 306 w 908"/>
                <a:gd name="T33" fmla="*/ 654 h 1025"/>
                <a:gd name="T34" fmla="*/ 388 w 908"/>
                <a:gd name="T35" fmla="*/ 699 h 1025"/>
                <a:gd name="T36" fmla="*/ 471 w 908"/>
                <a:gd name="T37" fmla="*/ 744 h 1025"/>
                <a:gd name="T38" fmla="*/ 551 w 908"/>
                <a:gd name="T39" fmla="*/ 792 h 1025"/>
                <a:gd name="T40" fmla="*/ 630 w 908"/>
                <a:gd name="T41" fmla="*/ 840 h 1025"/>
                <a:gd name="T42" fmla="*/ 710 w 908"/>
                <a:gd name="T43" fmla="*/ 892 h 1025"/>
                <a:gd name="T44" fmla="*/ 789 w 908"/>
                <a:gd name="T45" fmla="*/ 943 h 1025"/>
                <a:gd name="T46" fmla="*/ 868 w 908"/>
                <a:gd name="T47" fmla="*/ 997 h 1025"/>
                <a:gd name="T48" fmla="*/ 904 w 908"/>
                <a:gd name="T49" fmla="*/ 997 h 1025"/>
                <a:gd name="T50" fmla="*/ 898 w 908"/>
                <a:gd name="T51" fmla="*/ 942 h 1025"/>
                <a:gd name="T52" fmla="*/ 891 w 908"/>
                <a:gd name="T53" fmla="*/ 887 h 1025"/>
                <a:gd name="T54" fmla="*/ 885 w 908"/>
                <a:gd name="T55" fmla="*/ 833 h 1025"/>
                <a:gd name="T56" fmla="*/ 878 w 908"/>
                <a:gd name="T57" fmla="*/ 779 h 1025"/>
                <a:gd name="T58" fmla="*/ 871 w 908"/>
                <a:gd name="T59" fmla="*/ 727 h 1025"/>
                <a:gd name="T60" fmla="*/ 865 w 908"/>
                <a:gd name="T61" fmla="*/ 676 h 1025"/>
                <a:gd name="T62" fmla="*/ 858 w 908"/>
                <a:gd name="T63" fmla="*/ 626 h 1025"/>
                <a:gd name="T64" fmla="*/ 806 w 908"/>
                <a:gd name="T65" fmla="*/ 561 h 1025"/>
                <a:gd name="T66" fmla="*/ 704 w 908"/>
                <a:gd name="T67" fmla="*/ 482 h 1025"/>
                <a:gd name="T68" fmla="*/ 600 w 908"/>
                <a:gd name="T69" fmla="*/ 403 h 1025"/>
                <a:gd name="T70" fmla="*/ 494 w 908"/>
                <a:gd name="T71" fmla="*/ 326 h 1025"/>
                <a:gd name="T72" fmla="*/ 387 w 908"/>
                <a:gd name="T73" fmla="*/ 249 h 1025"/>
                <a:gd name="T74" fmla="*/ 277 w 908"/>
                <a:gd name="T75" fmla="*/ 175 h 1025"/>
                <a:gd name="T76" fmla="*/ 167 w 908"/>
                <a:gd name="T77" fmla="*/ 103 h 1025"/>
                <a:gd name="T78" fmla="*/ 55 w 908"/>
                <a:gd name="T79" fmla="*/ 33 h 102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908"/>
                <a:gd name="T121" fmla="*/ 0 h 1025"/>
                <a:gd name="T122" fmla="*/ 908 w 908"/>
                <a:gd name="T123" fmla="*/ 1025 h 1025"/>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908" h="1025">
                  <a:moveTo>
                    <a:pt x="0" y="0"/>
                  </a:moveTo>
                  <a:lnTo>
                    <a:pt x="10" y="31"/>
                  </a:lnTo>
                  <a:lnTo>
                    <a:pt x="17" y="61"/>
                  </a:lnTo>
                  <a:lnTo>
                    <a:pt x="25" y="93"/>
                  </a:lnTo>
                  <a:lnTo>
                    <a:pt x="32" y="125"/>
                  </a:lnTo>
                  <a:lnTo>
                    <a:pt x="38" y="156"/>
                  </a:lnTo>
                  <a:lnTo>
                    <a:pt x="42" y="188"/>
                  </a:lnTo>
                  <a:lnTo>
                    <a:pt x="46" y="221"/>
                  </a:lnTo>
                  <a:lnTo>
                    <a:pt x="50" y="254"/>
                  </a:lnTo>
                  <a:lnTo>
                    <a:pt x="51" y="287"/>
                  </a:lnTo>
                  <a:lnTo>
                    <a:pt x="53" y="320"/>
                  </a:lnTo>
                  <a:lnTo>
                    <a:pt x="53" y="353"/>
                  </a:lnTo>
                  <a:lnTo>
                    <a:pt x="51" y="386"/>
                  </a:lnTo>
                  <a:lnTo>
                    <a:pt x="49" y="419"/>
                  </a:lnTo>
                  <a:lnTo>
                    <a:pt x="45" y="453"/>
                  </a:lnTo>
                  <a:lnTo>
                    <a:pt x="41" y="486"/>
                  </a:lnTo>
                  <a:lnTo>
                    <a:pt x="36" y="520"/>
                  </a:lnTo>
                  <a:lnTo>
                    <a:pt x="51" y="526"/>
                  </a:lnTo>
                  <a:lnTo>
                    <a:pt x="67" y="532"/>
                  </a:lnTo>
                  <a:lnTo>
                    <a:pt x="83" y="539"/>
                  </a:lnTo>
                  <a:lnTo>
                    <a:pt x="97" y="545"/>
                  </a:lnTo>
                  <a:lnTo>
                    <a:pt x="113" y="553"/>
                  </a:lnTo>
                  <a:lnTo>
                    <a:pt x="127" y="560"/>
                  </a:lnTo>
                  <a:lnTo>
                    <a:pt x="142" y="569"/>
                  </a:lnTo>
                  <a:lnTo>
                    <a:pt x="155" y="576"/>
                  </a:lnTo>
                  <a:lnTo>
                    <a:pt x="169" y="583"/>
                  </a:lnTo>
                  <a:lnTo>
                    <a:pt x="182" y="592"/>
                  </a:lnTo>
                  <a:lnTo>
                    <a:pt x="197" y="599"/>
                  </a:lnTo>
                  <a:lnTo>
                    <a:pt x="210" y="606"/>
                  </a:lnTo>
                  <a:lnTo>
                    <a:pt x="223" y="612"/>
                  </a:lnTo>
                  <a:lnTo>
                    <a:pt x="236" y="620"/>
                  </a:lnTo>
                  <a:lnTo>
                    <a:pt x="249" y="626"/>
                  </a:lnTo>
                  <a:lnTo>
                    <a:pt x="264" y="633"/>
                  </a:lnTo>
                  <a:lnTo>
                    <a:pt x="306" y="654"/>
                  </a:lnTo>
                  <a:lnTo>
                    <a:pt x="346" y="676"/>
                  </a:lnTo>
                  <a:lnTo>
                    <a:pt x="388" y="699"/>
                  </a:lnTo>
                  <a:lnTo>
                    <a:pt x="429" y="721"/>
                  </a:lnTo>
                  <a:lnTo>
                    <a:pt x="471" y="744"/>
                  </a:lnTo>
                  <a:lnTo>
                    <a:pt x="511" y="769"/>
                  </a:lnTo>
                  <a:lnTo>
                    <a:pt x="551" y="792"/>
                  </a:lnTo>
                  <a:lnTo>
                    <a:pt x="591" y="816"/>
                  </a:lnTo>
                  <a:lnTo>
                    <a:pt x="630" y="840"/>
                  </a:lnTo>
                  <a:lnTo>
                    <a:pt x="671" y="866"/>
                  </a:lnTo>
                  <a:lnTo>
                    <a:pt x="710" y="892"/>
                  </a:lnTo>
                  <a:lnTo>
                    <a:pt x="750" y="917"/>
                  </a:lnTo>
                  <a:lnTo>
                    <a:pt x="789" y="943"/>
                  </a:lnTo>
                  <a:lnTo>
                    <a:pt x="828" y="970"/>
                  </a:lnTo>
                  <a:lnTo>
                    <a:pt x="868" y="997"/>
                  </a:lnTo>
                  <a:lnTo>
                    <a:pt x="908" y="1025"/>
                  </a:lnTo>
                  <a:lnTo>
                    <a:pt x="904" y="997"/>
                  </a:lnTo>
                  <a:lnTo>
                    <a:pt x="900" y="970"/>
                  </a:lnTo>
                  <a:lnTo>
                    <a:pt x="898" y="942"/>
                  </a:lnTo>
                  <a:lnTo>
                    <a:pt x="894" y="915"/>
                  </a:lnTo>
                  <a:lnTo>
                    <a:pt x="891" y="887"/>
                  </a:lnTo>
                  <a:lnTo>
                    <a:pt x="887" y="860"/>
                  </a:lnTo>
                  <a:lnTo>
                    <a:pt x="885" y="833"/>
                  </a:lnTo>
                  <a:lnTo>
                    <a:pt x="881" y="806"/>
                  </a:lnTo>
                  <a:lnTo>
                    <a:pt x="878" y="779"/>
                  </a:lnTo>
                  <a:lnTo>
                    <a:pt x="874" y="754"/>
                  </a:lnTo>
                  <a:lnTo>
                    <a:pt x="871" y="727"/>
                  </a:lnTo>
                  <a:lnTo>
                    <a:pt x="868" y="701"/>
                  </a:lnTo>
                  <a:lnTo>
                    <a:pt x="865" y="676"/>
                  </a:lnTo>
                  <a:lnTo>
                    <a:pt x="861" y="650"/>
                  </a:lnTo>
                  <a:lnTo>
                    <a:pt x="858" y="626"/>
                  </a:lnTo>
                  <a:lnTo>
                    <a:pt x="856" y="601"/>
                  </a:lnTo>
                  <a:lnTo>
                    <a:pt x="806" y="561"/>
                  </a:lnTo>
                  <a:lnTo>
                    <a:pt x="755" y="521"/>
                  </a:lnTo>
                  <a:lnTo>
                    <a:pt x="704" y="482"/>
                  </a:lnTo>
                  <a:lnTo>
                    <a:pt x="653" y="443"/>
                  </a:lnTo>
                  <a:lnTo>
                    <a:pt x="600" y="403"/>
                  </a:lnTo>
                  <a:lnTo>
                    <a:pt x="548" y="365"/>
                  </a:lnTo>
                  <a:lnTo>
                    <a:pt x="494" y="326"/>
                  </a:lnTo>
                  <a:lnTo>
                    <a:pt x="440" y="288"/>
                  </a:lnTo>
                  <a:lnTo>
                    <a:pt x="387" y="249"/>
                  </a:lnTo>
                  <a:lnTo>
                    <a:pt x="332" y="212"/>
                  </a:lnTo>
                  <a:lnTo>
                    <a:pt x="277" y="175"/>
                  </a:lnTo>
                  <a:lnTo>
                    <a:pt x="222" y="139"/>
                  </a:lnTo>
                  <a:lnTo>
                    <a:pt x="167" y="103"/>
                  </a:lnTo>
                  <a:lnTo>
                    <a:pt x="112" y="67"/>
                  </a:lnTo>
                  <a:lnTo>
                    <a:pt x="55" y="33"/>
                  </a:lnTo>
                  <a:lnTo>
                    <a:pt x="0" y="0"/>
                  </a:lnTo>
                  <a:close/>
                </a:path>
              </a:pathLst>
            </a:custGeom>
            <a:solidFill>
              <a:srgbClr val="CCCCFF"/>
            </a:solidFill>
            <a:ln w="9525">
              <a:solidFill>
                <a:srgbClr val="FFFFFF"/>
              </a:solidFill>
              <a:round/>
              <a:headEnd/>
              <a:tailEnd/>
            </a:ln>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0"/>
              <a:endParaRPr lang="en-US" altLang="fa-IR" sz="1800">
                <a:latin typeface="Garamond" panose="02020404030301010803" pitchFamily="18" charset="0"/>
              </a:endParaRPr>
            </a:p>
          </p:txBody>
        </p:sp>
        <p:sp>
          <p:nvSpPr>
            <p:cNvPr id="751644" name="Freeform 28"/>
            <p:cNvSpPr>
              <a:spLocks/>
            </p:cNvSpPr>
            <p:nvPr/>
          </p:nvSpPr>
          <p:spPr bwMode="auto">
            <a:xfrm>
              <a:off x="2632" y="1738"/>
              <a:ext cx="188" cy="236"/>
            </a:xfrm>
            <a:custGeom>
              <a:avLst/>
              <a:gdLst>
                <a:gd name="T0" fmla="*/ 721 w 750"/>
                <a:gd name="T1" fmla="*/ 864 h 943"/>
                <a:gd name="T2" fmla="*/ 657 w 750"/>
                <a:gd name="T3" fmla="*/ 719 h 943"/>
                <a:gd name="T4" fmla="*/ 581 w 750"/>
                <a:gd name="T5" fmla="*/ 586 h 943"/>
                <a:gd name="T6" fmla="*/ 497 w 750"/>
                <a:gd name="T7" fmla="*/ 464 h 943"/>
                <a:gd name="T8" fmla="*/ 406 w 750"/>
                <a:gd name="T9" fmla="*/ 354 h 943"/>
                <a:gd name="T10" fmla="*/ 309 w 750"/>
                <a:gd name="T11" fmla="*/ 251 h 943"/>
                <a:gd name="T12" fmla="*/ 208 w 750"/>
                <a:gd name="T13" fmla="*/ 157 h 943"/>
                <a:gd name="T14" fmla="*/ 103 w 750"/>
                <a:gd name="T15" fmla="*/ 72 h 943"/>
                <a:gd name="T16" fmla="*/ 48 w 750"/>
                <a:gd name="T17" fmla="*/ 28 h 943"/>
                <a:gd name="T18" fmla="*/ 42 w 750"/>
                <a:gd name="T19" fmla="*/ 23 h 943"/>
                <a:gd name="T20" fmla="*/ 35 w 750"/>
                <a:gd name="T21" fmla="*/ 19 h 943"/>
                <a:gd name="T22" fmla="*/ 29 w 750"/>
                <a:gd name="T23" fmla="*/ 17 h 943"/>
                <a:gd name="T24" fmla="*/ 22 w 750"/>
                <a:gd name="T25" fmla="*/ 13 h 943"/>
                <a:gd name="T26" fmla="*/ 15 w 750"/>
                <a:gd name="T27" fmla="*/ 11 h 943"/>
                <a:gd name="T28" fmla="*/ 9 w 750"/>
                <a:gd name="T29" fmla="*/ 7 h 943"/>
                <a:gd name="T30" fmla="*/ 2 w 750"/>
                <a:gd name="T31" fmla="*/ 2 h 943"/>
                <a:gd name="T32" fmla="*/ 5 w 750"/>
                <a:gd name="T33" fmla="*/ 45 h 943"/>
                <a:gd name="T34" fmla="*/ 17 w 750"/>
                <a:gd name="T35" fmla="*/ 133 h 943"/>
                <a:gd name="T36" fmla="*/ 29 w 750"/>
                <a:gd name="T37" fmla="*/ 219 h 943"/>
                <a:gd name="T38" fmla="*/ 38 w 750"/>
                <a:gd name="T39" fmla="*/ 304 h 943"/>
                <a:gd name="T40" fmla="*/ 48 w 750"/>
                <a:gd name="T41" fmla="*/ 385 h 943"/>
                <a:gd name="T42" fmla="*/ 57 w 750"/>
                <a:gd name="T43" fmla="*/ 466 h 943"/>
                <a:gd name="T44" fmla="*/ 68 w 750"/>
                <a:gd name="T45" fmla="*/ 546 h 943"/>
                <a:gd name="T46" fmla="*/ 80 w 750"/>
                <a:gd name="T47" fmla="*/ 625 h 943"/>
                <a:gd name="T48" fmla="*/ 125 w 750"/>
                <a:gd name="T49" fmla="*/ 680 h 943"/>
                <a:gd name="T50" fmla="*/ 205 w 750"/>
                <a:gd name="T51" fmla="*/ 712 h 943"/>
                <a:gd name="T52" fmla="*/ 287 w 750"/>
                <a:gd name="T53" fmla="*/ 746 h 943"/>
                <a:gd name="T54" fmla="*/ 369 w 750"/>
                <a:gd name="T55" fmla="*/ 780 h 943"/>
                <a:gd name="T56" fmla="*/ 453 w 750"/>
                <a:gd name="T57" fmla="*/ 816 h 943"/>
                <a:gd name="T58" fmla="*/ 537 w 750"/>
                <a:gd name="T59" fmla="*/ 851 h 943"/>
                <a:gd name="T60" fmla="*/ 622 w 750"/>
                <a:gd name="T61" fmla="*/ 888 h 943"/>
                <a:gd name="T62" fmla="*/ 707 w 750"/>
                <a:gd name="T63" fmla="*/ 924 h 94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50"/>
                <a:gd name="T97" fmla="*/ 0 h 943"/>
                <a:gd name="T98" fmla="*/ 750 w 750"/>
                <a:gd name="T99" fmla="*/ 943 h 94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50" h="943">
                  <a:moveTo>
                    <a:pt x="750" y="943"/>
                  </a:moveTo>
                  <a:lnTo>
                    <a:pt x="721" y="864"/>
                  </a:lnTo>
                  <a:lnTo>
                    <a:pt x="691" y="790"/>
                  </a:lnTo>
                  <a:lnTo>
                    <a:pt x="657" y="719"/>
                  </a:lnTo>
                  <a:lnTo>
                    <a:pt x="621" y="651"/>
                  </a:lnTo>
                  <a:lnTo>
                    <a:pt x="581" y="586"/>
                  </a:lnTo>
                  <a:lnTo>
                    <a:pt x="541" y="524"/>
                  </a:lnTo>
                  <a:lnTo>
                    <a:pt x="497" y="464"/>
                  </a:lnTo>
                  <a:lnTo>
                    <a:pt x="453" y="407"/>
                  </a:lnTo>
                  <a:lnTo>
                    <a:pt x="406" y="354"/>
                  </a:lnTo>
                  <a:lnTo>
                    <a:pt x="359" y="301"/>
                  </a:lnTo>
                  <a:lnTo>
                    <a:pt x="309" y="251"/>
                  </a:lnTo>
                  <a:lnTo>
                    <a:pt x="259" y="204"/>
                  </a:lnTo>
                  <a:lnTo>
                    <a:pt x="208" y="157"/>
                  </a:lnTo>
                  <a:lnTo>
                    <a:pt x="156" y="113"/>
                  </a:lnTo>
                  <a:lnTo>
                    <a:pt x="103" y="72"/>
                  </a:lnTo>
                  <a:lnTo>
                    <a:pt x="52" y="32"/>
                  </a:lnTo>
                  <a:lnTo>
                    <a:pt x="48" y="28"/>
                  </a:lnTo>
                  <a:lnTo>
                    <a:pt x="46" y="25"/>
                  </a:lnTo>
                  <a:lnTo>
                    <a:pt x="42" y="23"/>
                  </a:lnTo>
                  <a:lnTo>
                    <a:pt x="39" y="22"/>
                  </a:lnTo>
                  <a:lnTo>
                    <a:pt x="35" y="19"/>
                  </a:lnTo>
                  <a:lnTo>
                    <a:pt x="32" y="18"/>
                  </a:lnTo>
                  <a:lnTo>
                    <a:pt x="29" y="17"/>
                  </a:lnTo>
                  <a:lnTo>
                    <a:pt x="26" y="16"/>
                  </a:lnTo>
                  <a:lnTo>
                    <a:pt x="22" y="13"/>
                  </a:lnTo>
                  <a:lnTo>
                    <a:pt x="18" y="12"/>
                  </a:lnTo>
                  <a:lnTo>
                    <a:pt x="15" y="11"/>
                  </a:lnTo>
                  <a:lnTo>
                    <a:pt x="11" y="8"/>
                  </a:lnTo>
                  <a:lnTo>
                    <a:pt x="9" y="7"/>
                  </a:lnTo>
                  <a:lnTo>
                    <a:pt x="5" y="5"/>
                  </a:lnTo>
                  <a:lnTo>
                    <a:pt x="2" y="2"/>
                  </a:lnTo>
                  <a:lnTo>
                    <a:pt x="0" y="0"/>
                  </a:lnTo>
                  <a:lnTo>
                    <a:pt x="5" y="45"/>
                  </a:lnTo>
                  <a:lnTo>
                    <a:pt x="11" y="89"/>
                  </a:lnTo>
                  <a:lnTo>
                    <a:pt x="17" y="133"/>
                  </a:lnTo>
                  <a:lnTo>
                    <a:pt x="23" y="177"/>
                  </a:lnTo>
                  <a:lnTo>
                    <a:pt x="29" y="219"/>
                  </a:lnTo>
                  <a:lnTo>
                    <a:pt x="32" y="262"/>
                  </a:lnTo>
                  <a:lnTo>
                    <a:pt x="38" y="304"/>
                  </a:lnTo>
                  <a:lnTo>
                    <a:pt x="43" y="345"/>
                  </a:lnTo>
                  <a:lnTo>
                    <a:pt x="48" y="385"/>
                  </a:lnTo>
                  <a:lnTo>
                    <a:pt x="52" y="425"/>
                  </a:lnTo>
                  <a:lnTo>
                    <a:pt x="57" y="466"/>
                  </a:lnTo>
                  <a:lnTo>
                    <a:pt x="63" y="506"/>
                  </a:lnTo>
                  <a:lnTo>
                    <a:pt x="68" y="546"/>
                  </a:lnTo>
                  <a:lnTo>
                    <a:pt x="73" y="586"/>
                  </a:lnTo>
                  <a:lnTo>
                    <a:pt x="80" y="625"/>
                  </a:lnTo>
                  <a:lnTo>
                    <a:pt x="86" y="666"/>
                  </a:lnTo>
                  <a:lnTo>
                    <a:pt x="125" y="680"/>
                  </a:lnTo>
                  <a:lnTo>
                    <a:pt x="165" y="696"/>
                  </a:lnTo>
                  <a:lnTo>
                    <a:pt x="205" y="712"/>
                  </a:lnTo>
                  <a:lnTo>
                    <a:pt x="246" y="729"/>
                  </a:lnTo>
                  <a:lnTo>
                    <a:pt x="287" y="746"/>
                  </a:lnTo>
                  <a:lnTo>
                    <a:pt x="328" y="763"/>
                  </a:lnTo>
                  <a:lnTo>
                    <a:pt x="369" y="780"/>
                  </a:lnTo>
                  <a:lnTo>
                    <a:pt x="411" y="797"/>
                  </a:lnTo>
                  <a:lnTo>
                    <a:pt x="453" y="816"/>
                  </a:lnTo>
                  <a:lnTo>
                    <a:pt x="495" y="833"/>
                  </a:lnTo>
                  <a:lnTo>
                    <a:pt x="537" y="851"/>
                  </a:lnTo>
                  <a:lnTo>
                    <a:pt x="580" y="869"/>
                  </a:lnTo>
                  <a:lnTo>
                    <a:pt x="622" y="888"/>
                  </a:lnTo>
                  <a:lnTo>
                    <a:pt x="665" y="906"/>
                  </a:lnTo>
                  <a:lnTo>
                    <a:pt x="707" y="924"/>
                  </a:lnTo>
                  <a:lnTo>
                    <a:pt x="750" y="943"/>
                  </a:lnTo>
                  <a:close/>
                </a:path>
              </a:pathLst>
            </a:custGeom>
            <a:solidFill>
              <a:srgbClr val="CCCCFF"/>
            </a:solidFill>
            <a:ln w="9525">
              <a:solidFill>
                <a:srgbClr val="FFFFFF"/>
              </a:solidFill>
              <a:round/>
              <a:headEnd/>
              <a:tailEnd/>
            </a:ln>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0"/>
              <a:endParaRPr lang="en-US" altLang="fa-IR" sz="1800">
                <a:latin typeface="Garamond" panose="02020404030301010803" pitchFamily="18" charset="0"/>
              </a:endParaRPr>
            </a:p>
          </p:txBody>
        </p:sp>
        <p:sp>
          <p:nvSpPr>
            <p:cNvPr id="751645" name="Freeform 29"/>
            <p:cNvSpPr>
              <a:spLocks/>
            </p:cNvSpPr>
            <p:nvPr/>
          </p:nvSpPr>
          <p:spPr bwMode="auto">
            <a:xfrm>
              <a:off x="2161" y="2616"/>
              <a:ext cx="135" cy="138"/>
            </a:xfrm>
            <a:custGeom>
              <a:avLst/>
              <a:gdLst>
                <a:gd name="T0" fmla="*/ 261 w 540"/>
                <a:gd name="T1" fmla="*/ 0 h 554"/>
                <a:gd name="T2" fmla="*/ 540 w 540"/>
                <a:gd name="T3" fmla="*/ 230 h 554"/>
                <a:gd name="T4" fmla="*/ 261 w 540"/>
                <a:gd name="T5" fmla="*/ 554 h 554"/>
                <a:gd name="T6" fmla="*/ 0 w 540"/>
                <a:gd name="T7" fmla="*/ 310 h 554"/>
                <a:gd name="T8" fmla="*/ 261 w 540"/>
                <a:gd name="T9" fmla="*/ 0 h 554"/>
                <a:gd name="T10" fmla="*/ 0 60000 65536"/>
                <a:gd name="T11" fmla="*/ 0 60000 65536"/>
                <a:gd name="T12" fmla="*/ 0 60000 65536"/>
                <a:gd name="T13" fmla="*/ 0 60000 65536"/>
                <a:gd name="T14" fmla="*/ 0 60000 65536"/>
                <a:gd name="T15" fmla="*/ 0 w 540"/>
                <a:gd name="T16" fmla="*/ 0 h 554"/>
                <a:gd name="T17" fmla="*/ 540 w 540"/>
                <a:gd name="T18" fmla="*/ 554 h 554"/>
              </a:gdLst>
              <a:ahLst/>
              <a:cxnLst>
                <a:cxn ang="T10">
                  <a:pos x="T0" y="T1"/>
                </a:cxn>
                <a:cxn ang="T11">
                  <a:pos x="T2" y="T3"/>
                </a:cxn>
                <a:cxn ang="T12">
                  <a:pos x="T4" y="T5"/>
                </a:cxn>
                <a:cxn ang="T13">
                  <a:pos x="T6" y="T7"/>
                </a:cxn>
                <a:cxn ang="T14">
                  <a:pos x="T8" y="T9"/>
                </a:cxn>
              </a:cxnLst>
              <a:rect l="T15" t="T16" r="T17" b="T18"/>
              <a:pathLst>
                <a:path w="540" h="554">
                  <a:moveTo>
                    <a:pt x="261" y="0"/>
                  </a:moveTo>
                  <a:lnTo>
                    <a:pt x="540" y="230"/>
                  </a:lnTo>
                  <a:lnTo>
                    <a:pt x="261" y="554"/>
                  </a:lnTo>
                  <a:lnTo>
                    <a:pt x="0" y="310"/>
                  </a:lnTo>
                  <a:lnTo>
                    <a:pt x="261" y="0"/>
                  </a:lnTo>
                  <a:close/>
                </a:path>
              </a:pathLst>
            </a:custGeom>
            <a:solidFill>
              <a:srgbClr val="000000"/>
            </a:solidFill>
            <a:ln w="9525">
              <a:solidFill>
                <a:srgbClr val="FFFFFF"/>
              </a:solidFill>
              <a:round/>
              <a:headEnd/>
              <a:tailEnd/>
            </a:ln>
          </p:spPr>
          <p:txBody>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rtl="0"/>
              <a:endParaRPr lang="en-US" altLang="fa-IR" sz="1800">
                <a:latin typeface="Garamond" panose="02020404030301010803" pitchFamily="18" charset="0"/>
              </a:endParaRPr>
            </a:p>
          </p:txBody>
        </p:sp>
      </p:grpSp>
    </p:spTree>
  </p:cSld>
  <p:clrMapOvr>
    <a:masterClrMapping/>
  </p:clrMapOvr>
  <p:transition spd="med" advClick="0" advTm="5000">
    <p:strips dir="l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ltLang="fa-IR" smtClean="0"/>
              <a:t>www.Prozheha.ir</a:t>
            </a:r>
            <a:endParaRPr lang="en-US" altLang="fa-IR"/>
          </a:p>
        </p:txBody>
      </p:sp>
      <p:sp>
        <p:nvSpPr>
          <p:cNvPr id="5" name="Slide Number Placeholder 3"/>
          <p:cNvSpPr>
            <a:spLocks noGrp="1"/>
          </p:cNvSpPr>
          <p:nvPr>
            <p:ph type="sldNum" sz="quarter" idx="12"/>
          </p:nvPr>
        </p:nvSpPr>
        <p:spPr/>
        <p:txBody>
          <a:bodyPr/>
          <a:lstStyle/>
          <a:p>
            <a:fld id="{57BA08FE-61AB-4402-ACA0-2F14177EA13A}" type="slidenum">
              <a:rPr lang="fa-IR" altLang="fa-IR"/>
              <a:pPr/>
              <a:t>40</a:t>
            </a:fld>
            <a:endParaRPr lang="en-US" altLang="fa-IR"/>
          </a:p>
        </p:txBody>
      </p:sp>
      <p:sp>
        <p:nvSpPr>
          <p:cNvPr id="24578" name="Rectangle 2"/>
          <p:cNvSpPr>
            <a:spLocks noGrp="1" noChangeArrowheads="1"/>
          </p:cNvSpPr>
          <p:nvPr>
            <p:ph type="ctrTitle" idx="4294967295"/>
          </p:nvPr>
        </p:nvSpPr>
        <p:spPr>
          <a:xfrm>
            <a:off x="684213" y="908050"/>
            <a:ext cx="7772400" cy="723900"/>
          </a:xfrm>
        </p:spPr>
        <p:txBody>
          <a:bodyPr/>
          <a:lstStyle/>
          <a:p>
            <a:pPr algn="ctr"/>
            <a:r>
              <a:rPr lang="fa-IR" altLang="fa-IR" sz="4000"/>
              <a:t>ويژگي ها و قواعد تحقيق علمي</a:t>
            </a:r>
            <a:endParaRPr lang="en-US" altLang="fa-IR" sz="4000"/>
          </a:p>
        </p:txBody>
      </p:sp>
      <p:sp>
        <p:nvSpPr>
          <p:cNvPr id="353283" name="Rectangle 3"/>
          <p:cNvSpPr>
            <a:spLocks noGrp="1" noChangeArrowheads="1"/>
          </p:cNvSpPr>
          <p:nvPr>
            <p:ph type="subTitle" idx="4294967295"/>
          </p:nvPr>
        </p:nvSpPr>
        <p:spPr>
          <a:xfrm>
            <a:off x="900113" y="1844675"/>
            <a:ext cx="7559675" cy="4464050"/>
          </a:xfrm>
        </p:spPr>
        <p:txBody>
          <a:bodyPr/>
          <a:lstStyle/>
          <a:p>
            <a:pPr marL="609600" indent="-609600" algn="r" rtl="1">
              <a:lnSpc>
                <a:spcPct val="90000"/>
              </a:lnSpc>
              <a:buFont typeface="Wingdings" panose="05000000000000000000" pitchFamily="2" charset="2"/>
              <a:buAutoNum type="arabicPeriod"/>
            </a:pPr>
            <a:r>
              <a:rPr lang="fa-IR" altLang="fa-IR" sz="2000" b="1">
                <a:cs typeface="B Mitra" panose="00000400000000000000" pitchFamily="2" charset="-78"/>
              </a:rPr>
              <a:t>توسعه اي بودن</a:t>
            </a:r>
          </a:p>
          <a:p>
            <a:pPr marL="609600" indent="-609600" algn="r" rtl="1">
              <a:lnSpc>
                <a:spcPct val="90000"/>
              </a:lnSpc>
              <a:buFont typeface="Wingdings" panose="05000000000000000000" pitchFamily="2" charset="2"/>
              <a:buAutoNum type="arabicPeriod"/>
            </a:pPr>
            <a:r>
              <a:rPr lang="fa-IR" altLang="fa-IR" sz="2000" b="1">
                <a:cs typeface="B Mitra" panose="00000400000000000000" pitchFamily="2" charset="-78"/>
              </a:rPr>
              <a:t>قابليت بررسي داشتن</a:t>
            </a:r>
          </a:p>
          <a:p>
            <a:pPr marL="609600" indent="-609600" algn="r" rtl="1">
              <a:lnSpc>
                <a:spcPct val="90000"/>
              </a:lnSpc>
              <a:buFont typeface="Wingdings" panose="05000000000000000000" pitchFamily="2" charset="2"/>
              <a:buAutoNum type="arabicPeriod"/>
            </a:pPr>
            <a:r>
              <a:rPr lang="fa-IR" altLang="fa-IR" sz="2000" b="1">
                <a:cs typeface="B Mitra" panose="00000400000000000000" pitchFamily="2" charset="-78"/>
              </a:rPr>
              <a:t>نظم داشتن</a:t>
            </a:r>
          </a:p>
          <a:p>
            <a:pPr marL="609600" indent="-609600" algn="r" rtl="1">
              <a:lnSpc>
                <a:spcPct val="90000"/>
              </a:lnSpc>
              <a:buFont typeface="Wingdings" panose="05000000000000000000" pitchFamily="2" charset="2"/>
              <a:buAutoNum type="arabicPeriod"/>
            </a:pPr>
            <a:r>
              <a:rPr lang="fa-IR" altLang="fa-IR" sz="2000" b="1">
                <a:cs typeface="B Mitra" panose="00000400000000000000" pitchFamily="2" charset="-78"/>
              </a:rPr>
              <a:t>تخصص طلبي</a:t>
            </a:r>
          </a:p>
          <a:p>
            <a:pPr marL="609600" indent="-609600" algn="r" rtl="1">
              <a:lnSpc>
                <a:spcPct val="90000"/>
              </a:lnSpc>
              <a:buFont typeface="Wingdings" panose="05000000000000000000" pitchFamily="2" charset="2"/>
              <a:buAutoNum type="arabicPeriod"/>
            </a:pPr>
            <a:r>
              <a:rPr lang="fa-IR" altLang="fa-IR" sz="2000" b="1">
                <a:cs typeface="B Mitra" panose="00000400000000000000" pitchFamily="2" charset="-78"/>
              </a:rPr>
              <a:t>قابليت تعميم</a:t>
            </a:r>
          </a:p>
          <a:p>
            <a:pPr marL="609600" indent="-609600" algn="r" rtl="1">
              <a:lnSpc>
                <a:spcPct val="90000"/>
              </a:lnSpc>
              <a:buFont typeface="Wingdings" panose="05000000000000000000" pitchFamily="2" charset="2"/>
              <a:buAutoNum type="arabicPeriod"/>
            </a:pPr>
            <a:r>
              <a:rPr lang="fa-IR" altLang="fa-IR" sz="2000" b="1">
                <a:cs typeface="B Mitra" panose="00000400000000000000" pitchFamily="2" charset="-78"/>
              </a:rPr>
              <a:t>دقت طلبي</a:t>
            </a:r>
          </a:p>
          <a:p>
            <a:pPr marL="609600" indent="-609600" algn="r" rtl="1">
              <a:lnSpc>
                <a:spcPct val="90000"/>
              </a:lnSpc>
              <a:buFont typeface="Wingdings" panose="05000000000000000000" pitchFamily="2" charset="2"/>
              <a:buAutoNum type="arabicPeriod"/>
            </a:pPr>
            <a:r>
              <a:rPr lang="fa-IR" altLang="fa-IR" sz="2000" b="1">
                <a:cs typeface="B Mitra" panose="00000400000000000000" pitchFamily="2" charset="-78"/>
              </a:rPr>
              <a:t>واقعي بودن</a:t>
            </a:r>
          </a:p>
          <a:p>
            <a:pPr marL="609600" indent="-609600" algn="r" rtl="1">
              <a:lnSpc>
                <a:spcPct val="90000"/>
              </a:lnSpc>
              <a:buFont typeface="Wingdings" panose="05000000000000000000" pitchFamily="2" charset="2"/>
              <a:buAutoNum type="arabicPeriod"/>
            </a:pPr>
            <a:r>
              <a:rPr lang="fa-IR" altLang="fa-IR" sz="2000" b="1">
                <a:cs typeface="B Mitra" panose="00000400000000000000" pitchFamily="2" charset="-78"/>
              </a:rPr>
              <a:t>قاعده تجاهل</a:t>
            </a:r>
          </a:p>
          <a:p>
            <a:pPr marL="609600" indent="-609600" algn="r" rtl="1">
              <a:lnSpc>
                <a:spcPct val="90000"/>
              </a:lnSpc>
              <a:buFont typeface="Wingdings" panose="05000000000000000000" pitchFamily="2" charset="2"/>
              <a:buAutoNum type="arabicPeriod"/>
            </a:pPr>
            <a:r>
              <a:rPr lang="fa-IR" altLang="fa-IR" sz="2000" b="1">
                <a:cs typeface="B Mitra" panose="00000400000000000000" pitchFamily="2" charset="-78"/>
              </a:rPr>
              <a:t>صبر طلبي</a:t>
            </a:r>
          </a:p>
          <a:p>
            <a:pPr marL="609600" indent="-609600" algn="r" rtl="1">
              <a:lnSpc>
                <a:spcPct val="90000"/>
              </a:lnSpc>
              <a:buFont typeface="Wingdings" panose="05000000000000000000" pitchFamily="2" charset="2"/>
              <a:buAutoNum type="arabicPeriod"/>
            </a:pPr>
            <a:r>
              <a:rPr lang="fa-IR" altLang="fa-IR" sz="2000" b="1">
                <a:cs typeface="B Mitra" panose="00000400000000000000" pitchFamily="2" charset="-78"/>
              </a:rPr>
              <a:t>جرات طلبي</a:t>
            </a:r>
          </a:p>
          <a:p>
            <a:pPr marL="609600" indent="-609600" algn="r" rtl="1">
              <a:lnSpc>
                <a:spcPct val="90000"/>
              </a:lnSpc>
              <a:buFont typeface="Wingdings" panose="05000000000000000000" pitchFamily="2" charset="2"/>
              <a:buAutoNum type="arabicPeriod"/>
            </a:pPr>
            <a:r>
              <a:rPr lang="fa-IR" altLang="fa-IR" sz="2000" b="1">
                <a:cs typeface="B Mitra" panose="00000400000000000000" pitchFamily="2" charset="-78"/>
              </a:rPr>
              <a:t>نياز به مديريت واحد</a:t>
            </a:r>
          </a:p>
          <a:p>
            <a:pPr marL="609600" indent="-609600" algn="r" rtl="1">
              <a:lnSpc>
                <a:spcPct val="90000"/>
              </a:lnSpc>
              <a:buFont typeface="Wingdings" panose="05000000000000000000" pitchFamily="2" charset="2"/>
              <a:buAutoNum type="arabicPeriod"/>
            </a:pPr>
            <a:r>
              <a:rPr lang="fa-IR" altLang="fa-IR" sz="2000" b="1">
                <a:cs typeface="B Mitra" panose="00000400000000000000" pitchFamily="2" charset="-78"/>
              </a:rPr>
              <a:t>رعايت اصل بي طرفي</a:t>
            </a:r>
          </a:p>
          <a:p>
            <a:pPr marL="609600" indent="-609600" algn="r" rtl="1">
              <a:lnSpc>
                <a:spcPct val="90000"/>
              </a:lnSpc>
              <a:buFont typeface="Wingdings" panose="05000000000000000000" pitchFamily="2" charset="2"/>
              <a:buAutoNum type="arabicPeriod"/>
            </a:pPr>
            <a:r>
              <a:rPr lang="fa-IR" altLang="fa-IR" sz="2000" b="1">
                <a:cs typeface="B Mitra" panose="00000400000000000000" pitchFamily="2" charset="-78"/>
              </a:rPr>
              <a:t>اجتهادي بودن تحقيق</a:t>
            </a:r>
            <a:endParaRPr lang="en-US" altLang="fa-IR" sz="2000" b="1">
              <a:cs typeface="B Mitra" panose="00000400000000000000" pitchFamily="2" charset="-78"/>
            </a:endParaRPr>
          </a:p>
        </p:txBody>
      </p:sp>
    </p:spTree>
  </p:cSld>
  <p:clrMapOvr>
    <a:masterClrMapping/>
  </p:clrMapOvr>
  <p:transition spd="med">
    <p:zoom/>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ltLang="fa-IR" smtClean="0"/>
              <a:t>www.Prozheha.ir</a:t>
            </a:r>
            <a:endParaRPr lang="en-US" altLang="fa-IR"/>
          </a:p>
        </p:txBody>
      </p:sp>
      <p:sp>
        <p:nvSpPr>
          <p:cNvPr id="5" name="Slide Number Placeholder 3"/>
          <p:cNvSpPr>
            <a:spLocks noGrp="1"/>
          </p:cNvSpPr>
          <p:nvPr>
            <p:ph type="sldNum" sz="quarter" idx="12"/>
          </p:nvPr>
        </p:nvSpPr>
        <p:spPr/>
        <p:txBody>
          <a:bodyPr/>
          <a:lstStyle/>
          <a:p>
            <a:fld id="{BFEBFA2A-FA33-47CF-91E6-01A19D625485}" type="slidenum">
              <a:rPr lang="fa-IR" altLang="fa-IR"/>
              <a:pPr/>
              <a:t>41</a:t>
            </a:fld>
            <a:endParaRPr lang="en-US" altLang="fa-IR"/>
          </a:p>
        </p:txBody>
      </p:sp>
      <p:sp>
        <p:nvSpPr>
          <p:cNvPr id="25602" name="Rectangle 2"/>
          <p:cNvSpPr>
            <a:spLocks noGrp="1" noChangeArrowheads="1"/>
          </p:cNvSpPr>
          <p:nvPr>
            <p:ph type="ctrTitle" idx="4294967295"/>
          </p:nvPr>
        </p:nvSpPr>
        <p:spPr>
          <a:xfrm>
            <a:off x="1208088" y="377825"/>
            <a:ext cx="7124700" cy="901700"/>
          </a:xfrm>
        </p:spPr>
        <p:txBody>
          <a:bodyPr/>
          <a:lstStyle/>
          <a:p>
            <a:pPr algn="ctr"/>
            <a:r>
              <a:rPr lang="fa-IR" altLang="fa-IR" sz="4800"/>
              <a:t>پيش نيازهاي تحقيق علمي</a:t>
            </a:r>
            <a:endParaRPr lang="en-US" altLang="fa-IR" sz="4800"/>
          </a:p>
        </p:txBody>
      </p:sp>
      <p:sp>
        <p:nvSpPr>
          <p:cNvPr id="354307" name="Rectangle 3"/>
          <p:cNvSpPr>
            <a:spLocks noGrp="1" noChangeArrowheads="1"/>
          </p:cNvSpPr>
          <p:nvPr>
            <p:ph type="subTitle" idx="4294967295"/>
          </p:nvPr>
        </p:nvSpPr>
        <p:spPr>
          <a:xfrm>
            <a:off x="541338" y="1746250"/>
            <a:ext cx="8207375" cy="4851400"/>
          </a:xfrm>
        </p:spPr>
        <p:txBody>
          <a:bodyPr/>
          <a:lstStyle/>
          <a:p>
            <a:pPr marL="0" indent="0" algn="r" rtl="1">
              <a:buFont typeface="Wingdings" panose="05000000000000000000" pitchFamily="2" charset="2"/>
              <a:buNone/>
            </a:pPr>
            <a:r>
              <a:rPr lang="fa-IR" altLang="fa-IR" sz="2000" b="1">
                <a:cs typeface="B Mitra" panose="00000400000000000000" pitchFamily="2" charset="-78"/>
              </a:rPr>
              <a:t>-وجود فرهنگ تحقيق:يعني فرهنگ جامه در سطحي باشد که به کارهاي تحقيقاتي بها بدهد.</a:t>
            </a:r>
            <a:endParaRPr lang="en-US" altLang="fa-IR" sz="2000" b="1">
              <a:cs typeface="B Mitra" panose="00000400000000000000" pitchFamily="2" charset="-78"/>
            </a:endParaRPr>
          </a:p>
          <a:p>
            <a:pPr marL="0" indent="0" algn="r" rtl="1">
              <a:buFont typeface="Wingdings" panose="05000000000000000000" pitchFamily="2" charset="2"/>
              <a:buNone/>
            </a:pPr>
            <a:endParaRPr lang="fa-IR" altLang="fa-IR" sz="2000" b="1">
              <a:cs typeface="B Mitra" panose="00000400000000000000" pitchFamily="2" charset="-78"/>
            </a:endParaRPr>
          </a:p>
          <a:p>
            <a:pPr marL="0" indent="0" algn="r" rtl="1">
              <a:buFont typeface="Wingdings" panose="05000000000000000000" pitchFamily="2" charset="2"/>
              <a:buNone/>
            </a:pPr>
            <a:r>
              <a:rPr lang="fa-IR" altLang="fa-IR" sz="2000" b="1">
                <a:cs typeface="B Mitra" panose="00000400000000000000" pitchFamily="2" charset="-78"/>
              </a:rPr>
              <a:t>-محقق:داشتن نيروي محقق ماهر و مطلع از فنون</a:t>
            </a:r>
          </a:p>
          <a:p>
            <a:pPr marL="0" indent="0" algn="r" rtl="1">
              <a:buFont typeface="Wingdings" panose="05000000000000000000" pitchFamily="2" charset="2"/>
              <a:buNone/>
            </a:pPr>
            <a:endParaRPr lang="en-US" altLang="fa-IR" sz="2000" b="1">
              <a:cs typeface="B Mitra" panose="00000400000000000000" pitchFamily="2" charset="-78"/>
            </a:endParaRPr>
          </a:p>
          <a:p>
            <a:pPr marL="0" indent="0" algn="r" rtl="1">
              <a:buFont typeface="Wingdings" panose="05000000000000000000" pitchFamily="2" charset="2"/>
              <a:buNone/>
            </a:pPr>
            <a:r>
              <a:rPr lang="fa-IR" altLang="fa-IR" sz="2000" b="1">
                <a:cs typeface="B Mitra" panose="00000400000000000000" pitchFamily="2" charset="-78"/>
              </a:rPr>
              <a:t>-بودجه:تخصيص منابع مالي لازم </a:t>
            </a:r>
          </a:p>
          <a:p>
            <a:pPr marL="0" indent="0" algn="r" rtl="1">
              <a:buFont typeface="Wingdings" panose="05000000000000000000" pitchFamily="2" charset="2"/>
              <a:buNone/>
            </a:pPr>
            <a:endParaRPr lang="en-US" altLang="fa-IR" sz="2000" b="1">
              <a:cs typeface="B Mitra" panose="00000400000000000000" pitchFamily="2" charset="-78"/>
            </a:endParaRPr>
          </a:p>
          <a:p>
            <a:pPr marL="0" indent="0" algn="r" rtl="1">
              <a:buFont typeface="Wingdings" panose="05000000000000000000" pitchFamily="2" charset="2"/>
              <a:buNone/>
            </a:pPr>
            <a:r>
              <a:rPr lang="fa-IR" altLang="fa-IR" sz="2000" b="1">
                <a:cs typeface="B Mitra" panose="00000400000000000000" pitchFamily="2" charset="-78"/>
              </a:rPr>
              <a:t>-سازمان لازم:يعني پشتيباني موسسات تحقيقاتي</a:t>
            </a:r>
          </a:p>
          <a:p>
            <a:pPr marL="0" indent="0" algn="r" rtl="1">
              <a:buFont typeface="Wingdings" panose="05000000000000000000" pitchFamily="2" charset="2"/>
              <a:buNone/>
            </a:pPr>
            <a:endParaRPr lang="en-US" altLang="fa-IR" sz="2000" b="1">
              <a:cs typeface="B Mitra" panose="00000400000000000000" pitchFamily="2" charset="-78"/>
            </a:endParaRPr>
          </a:p>
          <a:p>
            <a:pPr marL="0" indent="0" algn="r" rtl="1">
              <a:buFont typeface="Wingdings" panose="05000000000000000000" pitchFamily="2" charset="2"/>
              <a:buNone/>
            </a:pPr>
            <a:r>
              <a:rPr lang="fa-IR" altLang="fa-IR" sz="2000" b="1">
                <a:cs typeface="B Mitra" panose="00000400000000000000" pitchFamily="2" charset="-78"/>
              </a:rPr>
              <a:t>-ابزار تحقيقاتي:تحقيق علمي بدون ابزار لازم امکان پذير نيست.</a:t>
            </a:r>
          </a:p>
          <a:p>
            <a:pPr marL="0" indent="0" algn="r" rtl="1">
              <a:buFont typeface="Wingdings" panose="05000000000000000000" pitchFamily="2" charset="2"/>
              <a:buNone/>
            </a:pPr>
            <a:endParaRPr lang="en-US" altLang="fa-IR" sz="2000" b="1">
              <a:cs typeface="B Mitra" panose="00000400000000000000" pitchFamily="2" charset="-78"/>
            </a:endParaRPr>
          </a:p>
          <a:p>
            <a:pPr marL="0" indent="0" algn="r" rtl="1">
              <a:buFont typeface="Wingdings" panose="05000000000000000000" pitchFamily="2" charset="2"/>
              <a:buNone/>
            </a:pPr>
            <a:r>
              <a:rPr lang="fa-IR" altLang="fa-IR" sz="2000" b="1">
                <a:cs typeface="B Mitra" panose="00000400000000000000" pitchFamily="2" charset="-78"/>
              </a:rPr>
              <a:t>-فراغت لازم براي محقق:اعم از زماني و فکري مثل مسکن و وسيله نقليه و...</a:t>
            </a:r>
          </a:p>
          <a:p>
            <a:pPr marL="0" indent="0" algn="r" rtl="1">
              <a:buFont typeface="Wingdings" panose="05000000000000000000" pitchFamily="2" charset="2"/>
              <a:buNone/>
            </a:pPr>
            <a:endParaRPr lang="en-US" altLang="fa-IR" sz="2000" b="1">
              <a:cs typeface="B Mitra" panose="00000400000000000000" pitchFamily="2" charset="-78"/>
            </a:endParaRPr>
          </a:p>
          <a:p>
            <a:pPr marL="0" indent="0" algn="r" rtl="1">
              <a:buFont typeface="Wingdings" panose="05000000000000000000" pitchFamily="2" charset="2"/>
              <a:buNone/>
            </a:pPr>
            <a:r>
              <a:rPr lang="fa-IR" altLang="fa-IR" sz="2000" b="1">
                <a:cs typeface="B Mitra" panose="00000400000000000000" pitchFamily="2" charset="-78"/>
              </a:rPr>
              <a:t>-ضوابط و مقررات مالي و اجرايي</a:t>
            </a:r>
            <a:endParaRPr lang="en-US" altLang="fa-IR" sz="2000" b="1">
              <a:cs typeface="B Mitra" panose="00000400000000000000" pitchFamily="2" charset="-78"/>
            </a:endParaRPr>
          </a:p>
        </p:txBody>
      </p:sp>
    </p:spTree>
  </p:cSld>
  <p:clrMapOvr>
    <a:masterClrMapping/>
  </p:clrMapOvr>
  <p:transition spd="med">
    <p:zoom/>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fa-IR" smtClean="0"/>
              <a:t>www.Prozheha.ir</a:t>
            </a:r>
            <a:endParaRPr lang="en-US" altLang="fa-IR"/>
          </a:p>
        </p:txBody>
      </p:sp>
      <p:sp>
        <p:nvSpPr>
          <p:cNvPr id="5" name="Slide Number Placeholder 5"/>
          <p:cNvSpPr>
            <a:spLocks noGrp="1"/>
          </p:cNvSpPr>
          <p:nvPr>
            <p:ph type="sldNum" sz="quarter" idx="12"/>
          </p:nvPr>
        </p:nvSpPr>
        <p:spPr/>
        <p:txBody>
          <a:bodyPr/>
          <a:lstStyle/>
          <a:p>
            <a:fld id="{83FC66FD-ECDC-43B5-8285-9AB7A954391B}" type="slidenum">
              <a:rPr lang="fa-IR" altLang="fa-IR"/>
              <a:pPr/>
              <a:t>42</a:t>
            </a:fld>
            <a:endParaRPr lang="en-US" altLang="fa-IR"/>
          </a:p>
        </p:txBody>
      </p:sp>
      <p:sp>
        <p:nvSpPr>
          <p:cNvPr id="754690" name="Text Box 2"/>
          <p:cNvSpPr txBox="1">
            <a:spLocks noChangeArrowheads="1"/>
          </p:cNvSpPr>
          <p:nvPr/>
        </p:nvSpPr>
        <p:spPr bwMode="auto">
          <a:xfrm>
            <a:off x="931863" y="1254125"/>
            <a:ext cx="745648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eaLnBrk="0" hangingPunct="0">
              <a:spcBef>
                <a:spcPct val="50000"/>
              </a:spcBef>
            </a:pPr>
            <a:r>
              <a:rPr lang="fa-IR" altLang="fa-IR">
                <a:solidFill>
                  <a:srgbClr val="A50021"/>
                </a:solidFill>
                <a:latin typeface="Times New Roman" panose="02020603050405020304" pitchFamily="18" charset="0"/>
                <a:cs typeface="Titr" pitchFamily="2" charset="0"/>
              </a:rPr>
              <a:t>محدوديت ها و مشكلات تحقيق </a:t>
            </a:r>
            <a:endParaRPr lang="en-US" altLang="fa-IR">
              <a:solidFill>
                <a:srgbClr val="A50021"/>
              </a:solidFill>
              <a:latin typeface="Times New Roman" panose="02020603050405020304" pitchFamily="18" charset="0"/>
              <a:cs typeface="Titr" pitchFamily="2" charset="0"/>
            </a:endParaRPr>
          </a:p>
        </p:txBody>
      </p:sp>
      <p:sp>
        <p:nvSpPr>
          <p:cNvPr id="754691" name="Rectangle 3"/>
          <p:cNvSpPr>
            <a:spLocks noChangeArrowheads="1"/>
          </p:cNvSpPr>
          <p:nvPr/>
        </p:nvSpPr>
        <p:spPr bwMode="auto">
          <a:xfrm>
            <a:off x="755650" y="1916113"/>
            <a:ext cx="8064500" cy="265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Low" rtl="1">
              <a:buFontTx/>
              <a:buChar char="•"/>
            </a:pPr>
            <a:r>
              <a:rPr lang="fa-IR" altLang="fa-IR">
                <a:solidFill>
                  <a:schemeClr val="tx2"/>
                </a:solidFill>
                <a:latin typeface="Arial" panose="020B0604020202020204" pitchFamily="34" charset="0"/>
                <a:cs typeface="B Mitra" panose="00000400000000000000" pitchFamily="2" charset="-78"/>
              </a:rPr>
              <a:t> محدوديت ها و مشكلات يك تحقيق به دو دسته زير تقسيم مي شوند:</a:t>
            </a:r>
          </a:p>
          <a:p>
            <a:pPr algn="justLow" rtl="1"/>
            <a:r>
              <a:rPr lang="fa-IR" altLang="fa-IR">
                <a:solidFill>
                  <a:schemeClr val="tx2"/>
                </a:solidFill>
                <a:latin typeface="Arial" panose="020B0604020202020204" pitchFamily="34" charset="0"/>
                <a:cs typeface="B Mitra" panose="00000400000000000000" pitchFamily="2" charset="-78"/>
              </a:rPr>
              <a:t>الف- محدوديت هاي قابل كنترل: اين ها عواملي هستند كه محقق بر اساس ميزان شناخت، خلاقيت و توانايي هاي فردي و كاري خود قادر به كاهش و يا از بين بردن آن مي شود.</a:t>
            </a:r>
          </a:p>
          <a:p>
            <a:pPr algn="justLow" rtl="1"/>
            <a:r>
              <a:rPr lang="fa-IR" altLang="fa-IR">
                <a:solidFill>
                  <a:schemeClr val="tx2"/>
                </a:solidFill>
                <a:latin typeface="Arial" panose="020B0604020202020204" pitchFamily="34" charset="0"/>
                <a:cs typeface="B Mitra" panose="00000400000000000000" pitchFamily="2" charset="-78"/>
              </a:rPr>
              <a:t>ب- محدوديت هاي غيرقابل كنترل: اين ها عواملي هستند كه بر مراحل مختلف تحقيق تاثير گذاشته ولي قابل كنترل نيستند.</a:t>
            </a:r>
            <a:endParaRPr lang="en-US" altLang="fa-IR">
              <a:solidFill>
                <a:schemeClr val="tx2"/>
              </a:solidFill>
              <a:cs typeface="B Mitra" panose="00000400000000000000" pitchFamily="2" charset="-78"/>
            </a:endParaRPr>
          </a:p>
        </p:txBody>
      </p:sp>
    </p:spTree>
  </p:cSld>
  <p:clrMapOvr>
    <a:masterClrMapping/>
  </p:clrMapOvr>
  <p:transition spd="med">
    <p:zoom/>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ltLang="fa-IR" smtClean="0"/>
              <a:t>www.Prozheha.ir</a:t>
            </a:r>
            <a:endParaRPr lang="en-US" altLang="fa-IR"/>
          </a:p>
        </p:txBody>
      </p:sp>
      <p:sp>
        <p:nvSpPr>
          <p:cNvPr id="5" name="Slide Number Placeholder 3"/>
          <p:cNvSpPr>
            <a:spLocks noGrp="1"/>
          </p:cNvSpPr>
          <p:nvPr>
            <p:ph type="sldNum" sz="quarter" idx="12"/>
          </p:nvPr>
        </p:nvSpPr>
        <p:spPr/>
        <p:txBody>
          <a:bodyPr/>
          <a:lstStyle/>
          <a:p>
            <a:fld id="{E8A85935-0CB4-48C3-9B92-355450AEFD68}" type="slidenum">
              <a:rPr lang="fa-IR" altLang="fa-IR"/>
              <a:pPr/>
              <a:t>43</a:t>
            </a:fld>
            <a:endParaRPr lang="en-US" altLang="fa-IR"/>
          </a:p>
        </p:txBody>
      </p:sp>
      <p:sp>
        <p:nvSpPr>
          <p:cNvPr id="775170" name="Rectangle 2"/>
          <p:cNvSpPr>
            <a:spLocks noChangeArrowheads="1"/>
          </p:cNvSpPr>
          <p:nvPr/>
        </p:nvSpPr>
        <p:spPr bwMode="auto">
          <a:xfrm>
            <a:off x="381000" y="1393825"/>
            <a:ext cx="6858000" cy="477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r" rtl="1">
              <a:defRPr>
                <a:solidFill>
                  <a:schemeClr val="tx1"/>
                </a:solidFill>
                <a:latin typeface="Arial" panose="020B0604020202020204" pitchFamily="34" charset="0"/>
                <a:cs typeface="Arial" panose="020B0604020202020204" pitchFamily="34" charset="0"/>
              </a:defRPr>
            </a:lvl1pPr>
            <a:lvl2pPr marL="914400" indent="-457200" algn="r" rtl="1">
              <a:defRPr>
                <a:solidFill>
                  <a:schemeClr val="tx1"/>
                </a:solidFill>
                <a:latin typeface="Arial" panose="020B0604020202020204" pitchFamily="34" charset="0"/>
                <a:cs typeface="Arial" panose="020B0604020202020204" pitchFamily="34" charset="0"/>
              </a:defRPr>
            </a:lvl2pPr>
            <a:lvl3pPr marL="1371600" indent="-457200" algn="r" rtl="1">
              <a:defRPr>
                <a:solidFill>
                  <a:schemeClr val="tx1"/>
                </a:solidFill>
                <a:latin typeface="Arial" panose="020B0604020202020204" pitchFamily="34" charset="0"/>
                <a:cs typeface="Arial" panose="020B0604020202020204" pitchFamily="34" charset="0"/>
              </a:defRPr>
            </a:lvl3pPr>
            <a:lvl4pPr marL="1828800" indent="-457200" algn="r" rtl="1">
              <a:defRPr>
                <a:solidFill>
                  <a:schemeClr val="tx1"/>
                </a:solidFill>
                <a:latin typeface="Arial" panose="020B0604020202020204" pitchFamily="34" charset="0"/>
                <a:cs typeface="Arial" panose="020B0604020202020204" pitchFamily="34" charset="0"/>
              </a:defRPr>
            </a:lvl4pPr>
            <a:lvl5pPr marL="2286000" indent="-457200" algn="r" rtl="1">
              <a:defRPr>
                <a:solidFill>
                  <a:schemeClr val="tx1"/>
                </a:solidFill>
                <a:latin typeface="Arial" panose="020B0604020202020204" pitchFamily="34" charset="0"/>
                <a:cs typeface="Arial" panose="020B0604020202020204" pitchFamily="34" charset="0"/>
              </a:defRPr>
            </a:lvl5pPr>
            <a:lvl6pPr marL="27432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spcBef>
                <a:spcPct val="50000"/>
              </a:spcBef>
              <a:buFont typeface="Wingdings" panose="05000000000000000000" pitchFamily="2" charset="2"/>
              <a:buChar char="ü"/>
            </a:pPr>
            <a:r>
              <a:rPr lang="en-US" altLang="fa-IR" b="1">
                <a:latin typeface="Times New Roman" panose="02020603050405020304" pitchFamily="18" charset="0"/>
                <a:cs typeface="Mitra" pitchFamily="2" charset="0"/>
              </a:rPr>
              <a:t> </a:t>
            </a:r>
            <a:r>
              <a:rPr lang="ar-SA" altLang="fa-IR" b="1">
                <a:latin typeface="Times New Roman" panose="02020603050405020304" pitchFamily="18" charset="0"/>
                <a:cs typeface="Mitra" pitchFamily="2" charset="0"/>
              </a:rPr>
              <a:t>شناخت مسئله يا سئوال </a:t>
            </a:r>
          </a:p>
          <a:p>
            <a:pPr algn="just">
              <a:spcBef>
                <a:spcPct val="50000"/>
              </a:spcBef>
              <a:buFont typeface="Wingdings" panose="05000000000000000000" pitchFamily="2" charset="2"/>
              <a:buChar char="ü"/>
            </a:pPr>
            <a:endParaRPr lang="ar-SA" altLang="fa-IR" sz="1600" b="1">
              <a:latin typeface="Times New Roman" panose="02020603050405020304" pitchFamily="18" charset="0"/>
              <a:cs typeface="Mitra" pitchFamily="2" charset="0"/>
            </a:endParaRPr>
          </a:p>
          <a:p>
            <a:pPr algn="just">
              <a:spcBef>
                <a:spcPct val="50000"/>
              </a:spcBef>
              <a:buFont typeface="Wingdings" panose="05000000000000000000" pitchFamily="2" charset="2"/>
              <a:buChar char="ü"/>
            </a:pPr>
            <a:r>
              <a:rPr lang="en-US" altLang="fa-IR" b="1">
                <a:latin typeface="Times New Roman" panose="02020603050405020304" pitchFamily="18" charset="0"/>
                <a:cs typeface="Mitra" pitchFamily="2" charset="0"/>
              </a:rPr>
              <a:t> </a:t>
            </a:r>
            <a:r>
              <a:rPr lang="ar-SA" altLang="fa-IR" b="1">
                <a:latin typeface="Times New Roman" panose="02020603050405020304" pitchFamily="18" charset="0"/>
                <a:cs typeface="Mitra" pitchFamily="2" charset="0"/>
              </a:rPr>
              <a:t>بيان يا روشن نمودن مسئله يا سئوال </a:t>
            </a:r>
          </a:p>
          <a:p>
            <a:pPr algn="just">
              <a:spcBef>
                <a:spcPct val="50000"/>
              </a:spcBef>
              <a:buFont typeface="Wingdings" panose="05000000000000000000" pitchFamily="2" charset="2"/>
              <a:buChar char="ü"/>
            </a:pPr>
            <a:endParaRPr lang="ar-SA" altLang="fa-IR" sz="1800" b="1">
              <a:latin typeface="Times New Roman" panose="02020603050405020304" pitchFamily="18" charset="0"/>
              <a:cs typeface="Mitra" pitchFamily="2" charset="0"/>
            </a:endParaRPr>
          </a:p>
          <a:p>
            <a:pPr algn="just">
              <a:spcBef>
                <a:spcPct val="50000"/>
              </a:spcBef>
              <a:buFont typeface="Wingdings" panose="05000000000000000000" pitchFamily="2" charset="2"/>
              <a:buChar char="ü"/>
            </a:pPr>
            <a:r>
              <a:rPr lang="ar-SA" altLang="fa-IR" b="1">
                <a:latin typeface="Times New Roman" panose="02020603050405020304" pitchFamily="18" charset="0"/>
                <a:cs typeface="Mitra" pitchFamily="2" charset="0"/>
              </a:rPr>
              <a:t>تعيين داده هاي مورد نياز و چگونگي جمع‌آوري آنها </a:t>
            </a:r>
          </a:p>
          <a:p>
            <a:pPr algn="just">
              <a:spcBef>
                <a:spcPct val="50000"/>
              </a:spcBef>
              <a:buFont typeface="Wingdings" panose="05000000000000000000" pitchFamily="2" charset="2"/>
              <a:buChar char="ü"/>
            </a:pPr>
            <a:endParaRPr lang="ar-SA" altLang="fa-IR" sz="2000" b="1">
              <a:latin typeface="Times New Roman" panose="02020603050405020304" pitchFamily="18" charset="0"/>
              <a:cs typeface="Mitra" pitchFamily="2" charset="0"/>
            </a:endParaRPr>
          </a:p>
          <a:p>
            <a:pPr algn="just">
              <a:spcBef>
                <a:spcPct val="50000"/>
              </a:spcBef>
              <a:buFont typeface="Wingdings" panose="05000000000000000000" pitchFamily="2" charset="2"/>
              <a:buChar char="ü"/>
            </a:pPr>
            <a:r>
              <a:rPr lang="ar-SA" altLang="fa-IR" b="1">
                <a:latin typeface="Times New Roman" panose="02020603050405020304" pitchFamily="18" charset="0"/>
                <a:cs typeface="Mitra" pitchFamily="2" charset="0"/>
              </a:rPr>
              <a:t>سازماندهي اطلاعات </a:t>
            </a:r>
          </a:p>
          <a:p>
            <a:pPr algn="just">
              <a:spcBef>
                <a:spcPct val="50000"/>
              </a:spcBef>
              <a:buFont typeface="Wingdings" panose="05000000000000000000" pitchFamily="2" charset="2"/>
              <a:buChar char="ü"/>
            </a:pPr>
            <a:endParaRPr lang="ar-SA" altLang="fa-IR" sz="2000" b="1">
              <a:latin typeface="Times New Roman" panose="02020603050405020304" pitchFamily="18" charset="0"/>
              <a:cs typeface="Mitra" pitchFamily="2" charset="0"/>
            </a:endParaRPr>
          </a:p>
          <a:p>
            <a:pPr algn="just">
              <a:spcBef>
                <a:spcPct val="50000"/>
              </a:spcBef>
              <a:buFont typeface="Wingdings" panose="05000000000000000000" pitchFamily="2" charset="2"/>
              <a:buChar char="ü"/>
            </a:pPr>
            <a:r>
              <a:rPr lang="en-US" altLang="fa-IR" b="1">
                <a:latin typeface="Times New Roman" panose="02020603050405020304" pitchFamily="18" charset="0"/>
                <a:cs typeface="Mitra" pitchFamily="2" charset="0"/>
              </a:rPr>
              <a:t> </a:t>
            </a:r>
            <a:r>
              <a:rPr lang="ar-SA" altLang="fa-IR" b="1">
                <a:latin typeface="Times New Roman" panose="02020603050405020304" pitchFamily="18" charset="0"/>
                <a:cs typeface="Mitra" pitchFamily="2" charset="0"/>
              </a:rPr>
              <a:t>تفسير و نتيجه گيري </a:t>
            </a:r>
          </a:p>
        </p:txBody>
      </p:sp>
      <p:sp>
        <p:nvSpPr>
          <p:cNvPr id="775171" name="Rectangle 3"/>
          <p:cNvSpPr>
            <a:spLocks noChangeArrowheads="1"/>
          </p:cNvSpPr>
          <p:nvPr/>
        </p:nvSpPr>
        <p:spPr bwMode="auto">
          <a:xfrm>
            <a:off x="1447800" y="365125"/>
            <a:ext cx="64008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a:r>
              <a:rPr lang="ar-SA" altLang="fa-IR" sz="4000" b="1" u="sng">
                <a:solidFill>
                  <a:srgbClr val="FFFF00"/>
                </a:solidFill>
                <a:latin typeface="Times New Roman" panose="02020603050405020304" pitchFamily="18" charset="0"/>
                <a:cs typeface="Mitra" pitchFamily="2" charset="0"/>
              </a:rPr>
              <a:t>مراحل در روش علمي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775171"/>
                                        </p:tgtEl>
                                        <p:attrNameLst>
                                          <p:attrName>style.visibility</p:attrName>
                                        </p:attrNameLst>
                                      </p:cBhvr>
                                      <p:to>
                                        <p:strVal val="visible"/>
                                      </p:to>
                                    </p:set>
                                    <p:animEffect transition="in" filter="wipe(up)">
                                      <p:cBhvr>
                                        <p:cTn id="7" dur="500"/>
                                        <p:tgtEl>
                                          <p:spTgt spid="7751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272" fill="hold" grpId="0" nodeType="clickEffect">
                                  <p:stCondLst>
                                    <p:cond delay="0"/>
                                  </p:stCondLst>
                                  <p:childTnLst>
                                    <p:set>
                                      <p:cBhvr>
                                        <p:cTn id="11" dur="1" fill="hold">
                                          <p:stCondLst>
                                            <p:cond delay="0"/>
                                          </p:stCondLst>
                                        </p:cTn>
                                        <p:tgtEl>
                                          <p:spTgt spid="775170">
                                            <p:txEl>
                                              <p:pRg st="0" end="0"/>
                                            </p:txEl>
                                          </p:spTgt>
                                        </p:tgtEl>
                                        <p:attrNameLst>
                                          <p:attrName>style.visibility</p:attrName>
                                        </p:attrNameLst>
                                      </p:cBhvr>
                                      <p:to>
                                        <p:strVal val="visible"/>
                                      </p:to>
                                    </p:set>
                                    <p:anim calcmode="lin" valueType="num">
                                      <p:cBhvr>
                                        <p:cTn id="12" dur="500" fill="hold"/>
                                        <p:tgtEl>
                                          <p:spTgt spid="775170">
                                            <p:txEl>
                                              <p:pRg st="0" end="0"/>
                                            </p:txEl>
                                          </p:spTgt>
                                        </p:tgtEl>
                                        <p:attrNameLst>
                                          <p:attrName>ppt_w</p:attrName>
                                        </p:attrNameLst>
                                      </p:cBhvr>
                                      <p:tavLst>
                                        <p:tav tm="0">
                                          <p:val>
                                            <p:strVal val="2/3*#ppt_w"/>
                                          </p:val>
                                        </p:tav>
                                        <p:tav tm="100000">
                                          <p:val>
                                            <p:strVal val="#ppt_w"/>
                                          </p:val>
                                        </p:tav>
                                      </p:tavLst>
                                    </p:anim>
                                    <p:anim calcmode="lin" valueType="num">
                                      <p:cBhvr>
                                        <p:cTn id="13" dur="500" fill="hold"/>
                                        <p:tgtEl>
                                          <p:spTgt spid="775170">
                                            <p:txEl>
                                              <p:pRg st="0" end="0"/>
                                            </p:txEl>
                                          </p:spTgt>
                                        </p:tgtEl>
                                        <p:attrNameLst>
                                          <p:attrName>ppt_h</p:attrName>
                                        </p:attrNameLst>
                                      </p:cBhvr>
                                      <p:tavLst>
                                        <p:tav tm="0">
                                          <p:val>
                                            <p:strVal val="2/3*#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3" presetClass="entr" presetSubtype="272" fill="hold" grpId="0" nodeType="clickEffect">
                                  <p:stCondLst>
                                    <p:cond delay="0"/>
                                  </p:stCondLst>
                                  <p:childTnLst>
                                    <p:set>
                                      <p:cBhvr>
                                        <p:cTn id="17" dur="1" fill="hold">
                                          <p:stCondLst>
                                            <p:cond delay="0"/>
                                          </p:stCondLst>
                                        </p:cTn>
                                        <p:tgtEl>
                                          <p:spTgt spid="775170">
                                            <p:txEl>
                                              <p:pRg st="2" end="2"/>
                                            </p:txEl>
                                          </p:spTgt>
                                        </p:tgtEl>
                                        <p:attrNameLst>
                                          <p:attrName>style.visibility</p:attrName>
                                        </p:attrNameLst>
                                      </p:cBhvr>
                                      <p:to>
                                        <p:strVal val="visible"/>
                                      </p:to>
                                    </p:set>
                                    <p:anim calcmode="lin" valueType="num">
                                      <p:cBhvr>
                                        <p:cTn id="18" dur="500" fill="hold"/>
                                        <p:tgtEl>
                                          <p:spTgt spid="775170">
                                            <p:txEl>
                                              <p:pRg st="2" end="2"/>
                                            </p:txEl>
                                          </p:spTgt>
                                        </p:tgtEl>
                                        <p:attrNameLst>
                                          <p:attrName>ppt_w</p:attrName>
                                        </p:attrNameLst>
                                      </p:cBhvr>
                                      <p:tavLst>
                                        <p:tav tm="0">
                                          <p:val>
                                            <p:strVal val="2/3*#ppt_w"/>
                                          </p:val>
                                        </p:tav>
                                        <p:tav tm="100000">
                                          <p:val>
                                            <p:strVal val="#ppt_w"/>
                                          </p:val>
                                        </p:tav>
                                      </p:tavLst>
                                    </p:anim>
                                    <p:anim calcmode="lin" valueType="num">
                                      <p:cBhvr>
                                        <p:cTn id="19" dur="500" fill="hold"/>
                                        <p:tgtEl>
                                          <p:spTgt spid="775170">
                                            <p:txEl>
                                              <p:pRg st="2" end="2"/>
                                            </p:txEl>
                                          </p:spTgt>
                                        </p:tgtEl>
                                        <p:attrNameLst>
                                          <p:attrName>ppt_h</p:attrName>
                                        </p:attrNameLst>
                                      </p:cBhvr>
                                      <p:tavLst>
                                        <p:tav tm="0">
                                          <p:val>
                                            <p:strVal val="2/3*#ppt_h"/>
                                          </p:val>
                                        </p:tav>
                                        <p:tav tm="100000">
                                          <p:val>
                                            <p:strVal val="#ppt_h"/>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3" presetClass="entr" presetSubtype="272" fill="hold" grpId="0" nodeType="clickEffect">
                                  <p:stCondLst>
                                    <p:cond delay="0"/>
                                  </p:stCondLst>
                                  <p:childTnLst>
                                    <p:set>
                                      <p:cBhvr>
                                        <p:cTn id="23" dur="1" fill="hold">
                                          <p:stCondLst>
                                            <p:cond delay="0"/>
                                          </p:stCondLst>
                                        </p:cTn>
                                        <p:tgtEl>
                                          <p:spTgt spid="775170">
                                            <p:txEl>
                                              <p:pRg st="4" end="4"/>
                                            </p:txEl>
                                          </p:spTgt>
                                        </p:tgtEl>
                                        <p:attrNameLst>
                                          <p:attrName>style.visibility</p:attrName>
                                        </p:attrNameLst>
                                      </p:cBhvr>
                                      <p:to>
                                        <p:strVal val="visible"/>
                                      </p:to>
                                    </p:set>
                                    <p:anim calcmode="lin" valueType="num">
                                      <p:cBhvr>
                                        <p:cTn id="24" dur="500" fill="hold"/>
                                        <p:tgtEl>
                                          <p:spTgt spid="775170">
                                            <p:txEl>
                                              <p:pRg st="4" end="4"/>
                                            </p:txEl>
                                          </p:spTgt>
                                        </p:tgtEl>
                                        <p:attrNameLst>
                                          <p:attrName>ppt_w</p:attrName>
                                        </p:attrNameLst>
                                      </p:cBhvr>
                                      <p:tavLst>
                                        <p:tav tm="0">
                                          <p:val>
                                            <p:strVal val="2/3*#ppt_w"/>
                                          </p:val>
                                        </p:tav>
                                        <p:tav tm="100000">
                                          <p:val>
                                            <p:strVal val="#ppt_w"/>
                                          </p:val>
                                        </p:tav>
                                      </p:tavLst>
                                    </p:anim>
                                    <p:anim calcmode="lin" valueType="num">
                                      <p:cBhvr>
                                        <p:cTn id="25" dur="500" fill="hold"/>
                                        <p:tgtEl>
                                          <p:spTgt spid="775170">
                                            <p:txEl>
                                              <p:pRg st="4" end="4"/>
                                            </p:txEl>
                                          </p:spTgt>
                                        </p:tgtEl>
                                        <p:attrNameLst>
                                          <p:attrName>ppt_h</p:attrName>
                                        </p:attrNameLst>
                                      </p:cBhvr>
                                      <p:tavLst>
                                        <p:tav tm="0">
                                          <p:val>
                                            <p:strVal val="2/3*#ppt_h"/>
                                          </p:val>
                                        </p:tav>
                                        <p:tav tm="100000">
                                          <p:val>
                                            <p:strVal val="#ppt_h"/>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3" presetClass="entr" presetSubtype="272" fill="hold" grpId="0" nodeType="clickEffect">
                                  <p:stCondLst>
                                    <p:cond delay="0"/>
                                  </p:stCondLst>
                                  <p:childTnLst>
                                    <p:set>
                                      <p:cBhvr>
                                        <p:cTn id="29" dur="1" fill="hold">
                                          <p:stCondLst>
                                            <p:cond delay="0"/>
                                          </p:stCondLst>
                                        </p:cTn>
                                        <p:tgtEl>
                                          <p:spTgt spid="775170">
                                            <p:txEl>
                                              <p:pRg st="6" end="6"/>
                                            </p:txEl>
                                          </p:spTgt>
                                        </p:tgtEl>
                                        <p:attrNameLst>
                                          <p:attrName>style.visibility</p:attrName>
                                        </p:attrNameLst>
                                      </p:cBhvr>
                                      <p:to>
                                        <p:strVal val="visible"/>
                                      </p:to>
                                    </p:set>
                                    <p:anim calcmode="lin" valueType="num">
                                      <p:cBhvr>
                                        <p:cTn id="30" dur="500" fill="hold"/>
                                        <p:tgtEl>
                                          <p:spTgt spid="775170">
                                            <p:txEl>
                                              <p:pRg st="6" end="6"/>
                                            </p:txEl>
                                          </p:spTgt>
                                        </p:tgtEl>
                                        <p:attrNameLst>
                                          <p:attrName>ppt_w</p:attrName>
                                        </p:attrNameLst>
                                      </p:cBhvr>
                                      <p:tavLst>
                                        <p:tav tm="0">
                                          <p:val>
                                            <p:strVal val="2/3*#ppt_w"/>
                                          </p:val>
                                        </p:tav>
                                        <p:tav tm="100000">
                                          <p:val>
                                            <p:strVal val="#ppt_w"/>
                                          </p:val>
                                        </p:tav>
                                      </p:tavLst>
                                    </p:anim>
                                    <p:anim calcmode="lin" valueType="num">
                                      <p:cBhvr>
                                        <p:cTn id="31" dur="500" fill="hold"/>
                                        <p:tgtEl>
                                          <p:spTgt spid="775170">
                                            <p:txEl>
                                              <p:pRg st="6" end="6"/>
                                            </p:txEl>
                                          </p:spTgt>
                                        </p:tgtEl>
                                        <p:attrNameLst>
                                          <p:attrName>ppt_h</p:attrName>
                                        </p:attrNameLst>
                                      </p:cBhvr>
                                      <p:tavLst>
                                        <p:tav tm="0">
                                          <p:val>
                                            <p:strVal val="2/3*#ppt_h"/>
                                          </p:val>
                                        </p:tav>
                                        <p:tav tm="100000">
                                          <p:val>
                                            <p:strVal val="#ppt_h"/>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3" presetClass="entr" presetSubtype="272" fill="hold" grpId="0" nodeType="clickEffect">
                                  <p:stCondLst>
                                    <p:cond delay="0"/>
                                  </p:stCondLst>
                                  <p:childTnLst>
                                    <p:set>
                                      <p:cBhvr>
                                        <p:cTn id="35" dur="1" fill="hold">
                                          <p:stCondLst>
                                            <p:cond delay="0"/>
                                          </p:stCondLst>
                                        </p:cTn>
                                        <p:tgtEl>
                                          <p:spTgt spid="775170">
                                            <p:txEl>
                                              <p:pRg st="8" end="8"/>
                                            </p:txEl>
                                          </p:spTgt>
                                        </p:tgtEl>
                                        <p:attrNameLst>
                                          <p:attrName>style.visibility</p:attrName>
                                        </p:attrNameLst>
                                      </p:cBhvr>
                                      <p:to>
                                        <p:strVal val="visible"/>
                                      </p:to>
                                    </p:set>
                                    <p:anim calcmode="lin" valueType="num">
                                      <p:cBhvr>
                                        <p:cTn id="36" dur="500" fill="hold"/>
                                        <p:tgtEl>
                                          <p:spTgt spid="775170">
                                            <p:txEl>
                                              <p:pRg st="8" end="8"/>
                                            </p:txEl>
                                          </p:spTgt>
                                        </p:tgtEl>
                                        <p:attrNameLst>
                                          <p:attrName>ppt_w</p:attrName>
                                        </p:attrNameLst>
                                      </p:cBhvr>
                                      <p:tavLst>
                                        <p:tav tm="0">
                                          <p:val>
                                            <p:strVal val="2/3*#ppt_w"/>
                                          </p:val>
                                        </p:tav>
                                        <p:tav tm="100000">
                                          <p:val>
                                            <p:strVal val="#ppt_w"/>
                                          </p:val>
                                        </p:tav>
                                      </p:tavLst>
                                    </p:anim>
                                    <p:anim calcmode="lin" valueType="num">
                                      <p:cBhvr>
                                        <p:cTn id="37" dur="500" fill="hold"/>
                                        <p:tgtEl>
                                          <p:spTgt spid="775170">
                                            <p:txEl>
                                              <p:pRg st="8" end="8"/>
                                            </p:txEl>
                                          </p:spTgt>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5170" grpId="0" build="p" autoUpdateAnimBg="0"/>
      <p:bldP spid="775171" grpId="0"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ooter Placeholder 2"/>
          <p:cNvSpPr>
            <a:spLocks noGrp="1"/>
          </p:cNvSpPr>
          <p:nvPr>
            <p:ph type="ftr" sz="quarter" idx="11"/>
          </p:nvPr>
        </p:nvSpPr>
        <p:spPr/>
        <p:txBody>
          <a:bodyPr/>
          <a:lstStyle/>
          <a:p>
            <a:r>
              <a:rPr lang="en-US" altLang="fa-IR" smtClean="0"/>
              <a:t>www.Prozheha.ir</a:t>
            </a:r>
            <a:endParaRPr lang="en-US" altLang="fa-IR"/>
          </a:p>
        </p:txBody>
      </p:sp>
      <p:sp>
        <p:nvSpPr>
          <p:cNvPr id="17" name="Slide Number Placeholder 3"/>
          <p:cNvSpPr>
            <a:spLocks noGrp="1"/>
          </p:cNvSpPr>
          <p:nvPr>
            <p:ph type="sldNum" sz="quarter" idx="12"/>
          </p:nvPr>
        </p:nvSpPr>
        <p:spPr/>
        <p:txBody>
          <a:bodyPr/>
          <a:lstStyle/>
          <a:p>
            <a:fld id="{4F810EF1-3730-4C0C-91D9-BB9A55405111}" type="slidenum">
              <a:rPr lang="fa-IR" altLang="fa-IR"/>
              <a:pPr/>
              <a:t>44</a:t>
            </a:fld>
            <a:endParaRPr lang="en-US" altLang="fa-IR"/>
          </a:p>
        </p:txBody>
      </p:sp>
      <p:sp>
        <p:nvSpPr>
          <p:cNvPr id="776194" name="Oval 2" descr="Purple mesh"/>
          <p:cNvSpPr>
            <a:spLocks noChangeArrowheads="1"/>
          </p:cNvSpPr>
          <p:nvPr/>
        </p:nvSpPr>
        <p:spPr bwMode="auto">
          <a:xfrm>
            <a:off x="6400800" y="76200"/>
            <a:ext cx="1447800" cy="990600"/>
          </a:xfrm>
          <a:prstGeom prst="ellipse">
            <a:avLst/>
          </a:prstGeom>
          <a:noFill/>
          <a:ln w="9525">
            <a:solidFill>
              <a:srgbClr val="FFFF00"/>
            </a:solidFill>
            <a:round/>
            <a:headEnd/>
            <a:tailEnd/>
          </a:ln>
          <a:effectLst/>
          <a:extLst>
            <a:ext uri="{909E8E84-426E-40DD-AFC4-6F175D3DCCD1}">
              <a14:hiddenFill xmlns:a14="http://schemas.microsoft.com/office/drawing/2010/main">
                <a:blipFill dpi="0" rotWithShape="0">
                  <a:blip r:embed="rId2"/>
                  <a:srcRect/>
                  <a:tile tx="0" ty="0" sx="100000" sy="100000" flip="none" algn="tl"/>
                </a:blip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ar-SA" altLang="fa-IR" sz="2000">
                <a:solidFill>
                  <a:schemeClr val="hlink"/>
                </a:solidFill>
                <a:latin typeface="Times New Roman" panose="02020603050405020304" pitchFamily="18" charset="0"/>
                <a:cs typeface="Titr" pitchFamily="2" charset="0"/>
              </a:rPr>
              <a:t>احساس مسئله</a:t>
            </a:r>
            <a:endParaRPr lang="en-US" altLang="fa-IR" sz="2000">
              <a:solidFill>
                <a:schemeClr val="hlink"/>
              </a:solidFill>
              <a:latin typeface="Times New Roman" panose="02020603050405020304" pitchFamily="18" charset="0"/>
              <a:cs typeface="Titr" pitchFamily="2" charset="0"/>
            </a:endParaRPr>
          </a:p>
        </p:txBody>
      </p:sp>
      <p:sp>
        <p:nvSpPr>
          <p:cNvPr id="776195" name="Oval 3" descr="Purple mesh"/>
          <p:cNvSpPr>
            <a:spLocks noChangeArrowheads="1"/>
          </p:cNvSpPr>
          <p:nvPr/>
        </p:nvSpPr>
        <p:spPr bwMode="auto">
          <a:xfrm>
            <a:off x="6400800" y="1524000"/>
            <a:ext cx="1447800" cy="990600"/>
          </a:xfrm>
          <a:prstGeom prst="ellipse">
            <a:avLst/>
          </a:prstGeom>
          <a:noFill/>
          <a:ln w="9525">
            <a:solidFill>
              <a:srgbClr val="FFFF00"/>
            </a:solidFill>
            <a:round/>
            <a:headEnd/>
            <a:tailEnd/>
          </a:ln>
          <a:effectLst/>
          <a:extLst>
            <a:ext uri="{909E8E84-426E-40DD-AFC4-6F175D3DCCD1}">
              <a14:hiddenFill xmlns:a14="http://schemas.microsoft.com/office/drawing/2010/main">
                <a:blipFill dpi="0" rotWithShape="0">
                  <a:blip r:embed="rId2"/>
                  <a:srcRect/>
                  <a:tile tx="0" ty="0" sx="100000" sy="100000" flip="none" algn="tl"/>
                </a:blip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ar-SA" altLang="fa-IR" sz="2000">
                <a:solidFill>
                  <a:schemeClr val="hlink"/>
                </a:solidFill>
                <a:latin typeface="Times New Roman" panose="02020603050405020304" pitchFamily="18" charset="0"/>
                <a:cs typeface="Titr" pitchFamily="2" charset="0"/>
              </a:rPr>
              <a:t>تعريف مسئله</a:t>
            </a:r>
            <a:endParaRPr lang="en-US" altLang="fa-IR" sz="2000">
              <a:solidFill>
                <a:schemeClr val="hlink"/>
              </a:solidFill>
              <a:latin typeface="Times New Roman" panose="02020603050405020304" pitchFamily="18" charset="0"/>
              <a:cs typeface="Titr" pitchFamily="2" charset="0"/>
            </a:endParaRPr>
          </a:p>
        </p:txBody>
      </p:sp>
      <p:sp>
        <p:nvSpPr>
          <p:cNvPr id="776196" name="AutoShape 4" descr="Purple mesh"/>
          <p:cNvSpPr>
            <a:spLocks noChangeArrowheads="1"/>
          </p:cNvSpPr>
          <p:nvPr/>
        </p:nvSpPr>
        <p:spPr bwMode="auto">
          <a:xfrm>
            <a:off x="4343400" y="2895600"/>
            <a:ext cx="2438400" cy="990600"/>
          </a:xfrm>
          <a:prstGeom prst="flowChartAlternateProcess">
            <a:avLst/>
          </a:prstGeom>
          <a:noFill/>
          <a:ln w="9525">
            <a:solidFill>
              <a:srgbClr val="FFFF00"/>
            </a:solidFill>
            <a:miter lim="800000"/>
            <a:headEnd/>
            <a:tailEnd/>
          </a:ln>
          <a:effectLst/>
          <a:extLst>
            <a:ext uri="{909E8E84-426E-40DD-AFC4-6F175D3DCCD1}">
              <a14:hiddenFill xmlns:a14="http://schemas.microsoft.com/office/drawing/2010/main">
                <a:blipFill dpi="0" rotWithShape="0">
                  <a:blip r:embed="rId2"/>
                  <a:srcRect/>
                  <a:tile tx="0" ty="0" sx="100000" sy="100000" flip="none" algn="tl"/>
                </a:blip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ar-SA" altLang="fa-IR" sz="2000">
                <a:solidFill>
                  <a:schemeClr val="hlink"/>
                </a:solidFill>
                <a:latin typeface="Times New Roman" panose="02020603050405020304" pitchFamily="18" charset="0"/>
                <a:cs typeface="Titr" pitchFamily="2" charset="0"/>
              </a:rPr>
              <a:t>حدس راه حلهاي احتمالي</a:t>
            </a:r>
            <a:endParaRPr lang="en-US" altLang="fa-IR" sz="2000">
              <a:solidFill>
                <a:schemeClr val="hlink"/>
              </a:solidFill>
              <a:latin typeface="Times New Roman" panose="02020603050405020304" pitchFamily="18" charset="0"/>
              <a:cs typeface="Titr" pitchFamily="2" charset="0"/>
            </a:endParaRPr>
          </a:p>
        </p:txBody>
      </p:sp>
      <p:sp>
        <p:nvSpPr>
          <p:cNvPr id="776197" name="AutoShape 5" descr="Purple mesh"/>
          <p:cNvSpPr>
            <a:spLocks noChangeArrowheads="1"/>
          </p:cNvSpPr>
          <p:nvPr/>
        </p:nvSpPr>
        <p:spPr bwMode="auto">
          <a:xfrm>
            <a:off x="1600200" y="2895600"/>
            <a:ext cx="2438400" cy="990600"/>
          </a:xfrm>
          <a:prstGeom prst="flowChartAlternateProcess">
            <a:avLst/>
          </a:prstGeom>
          <a:noFill/>
          <a:ln w="9525">
            <a:solidFill>
              <a:srgbClr val="FFFF00"/>
            </a:solidFill>
            <a:miter lim="800000"/>
            <a:headEnd/>
            <a:tailEnd/>
          </a:ln>
          <a:effectLst/>
          <a:extLst>
            <a:ext uri="{909E8E84-426E-40DD-AFC4-6F175D3DCCD1}">
              <a14:hiddenFill xmlns:a14="http://schemas.microsoft.com/office/drawing/2010/main">
                <a:blipFill dpi="0" rotWithShape="0">
                  <a:blip r:embed="rId2"/>
                  <a:srcRect/>
                  <a:tile tx="0" ty="0" sx="100000" sy="100000" flip="none" algn="tl"/>
                </a:blip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ar-SA" altLang="fa-IR" sz="2000">
                <a:solidFill>
                  <a:schemeClr val="hlink"/>
                </a:solidFill>
                <a:latin typeface="Times New Roman" panose="02020603050405020304" pitchFamily="18" charset="0"/>
                <a:cs typeface="Titr" pitchFamily="2" charset="0"/>
              </a:rPr>
              <a:t>جمع آوري اطلاعات</a:t>
            </a:r>
          </a:p>
          <a:p>
            <a:pPr algn="ctr"/>
            <a:r>
              <a:rPr lang="ar-SA" altLang="fa-IR" sz="2000">
                <a:solidFill>
                  <a:schemeClr val="hlink"/>
                </a:solidFill>
                <a:latin typeface="Times New Roman" panose="02020603050405020304" pitchFamily="18" charset="0"/>
                <a:cs typeface="Titr" pitchFamily="2" charset="0"/>
              </a:rPr>
              <a:t>(داده ها)</a:t>
            </a:r>
            <a:endParaRPr lang="en-US" altLang="fa-IR" sz="2000">
              <a:solidFill>
                <a:schemeClr val="hlink"/>
              </a:solidFill>
              <a:latin typeface="Times New Roman" panose="02020603050405020304" pitchFamily="18" charset="0"/>
              <a:cs typeface="Titr" pitchFamily="2" charset="0"/>
            </a:endParaRPr>
          </a:p>
        </p:txBody>
      </p:sp>
      <p:sp>
        <p:nvSpPr>
          <p:cNvPr id="776198" name="Oval 6" descr="Purple mesh"/>
          <p:cNvSpPr>
            <a:spLocks noChangeArrowheads="1"/>
          </p:cNvSpPr>
          <p:nvPr/>
        </p:nvSpPr>
        <p:spPr bwMode="auto">
          <a:xfrm>
            <a:off x="228600" y="4191000"/>
            <a:ext cx="1447800" cy="990600"/>
          </a:xfrm>
          <a:prstGeom prst="ellipse">
            <a:avLst/>
          </a:prstGeom>
          <a:noFill/>
          <a:ln w="9525">
            <a:solidFill>
              <a:srgbClr val="FFFF00"/>
            </a:solidFill>
            <a:round/>
            <a:headEnd/>
            <a:tailEnd/>
          </a:ln>
          <a:effectLst/>
          <a:extLst>
            <a:ext uri="{909E8E84-426E-40DD-AFC4-6F175D3DCCD1}">
              <a14:hiddenFill xmlns:a14="http://schemas.microsoft.com/office/drawing/2010/main">
                <a:blipFill dpi="0" rotWithShape="0">
                  <a:blip r:embed="rId2"/>
                  <a:srcRect/>
                  <a:tile tx="0" ty="0" sx="100000" sy="100000" flip="none" algn="tl"/>
                </a:blip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ar-SA" altLang="fa-IR" sz="2000">
                <a:solidFill>
                  <a:schemeClr val="hlink"/>
                </a:solidFill>
                <a:latin typeface="Times New Roman" panose="02020603050405020304" pitchFamily="18" charset="0"/>
                <a:cs typeface="Titr" pitchFamily="2" charset="0"/>
              </a:rPr>
              <a:t>تجزيه و تحليل</a:t>
            </a:r>
            <a:endParaRPr lang="en-US" altLang="fa-IR" sz="2000">
              <a:solidFill>
                <a:schemeClr val="hlink"/>
              </a:solidFill>
              <a:latin typeface="Times New Roman" panose="02020603050405020304" pitchFamily="18" charset="0"/>
              <a:cs typeface="Titr" pitchFamily="2" charset="0"/>
            </a:endParaRPr>
          </a:p>
        </p:txBody>
      </p:sp>
      <p:sp>
        <p:nvSpPr>
          <p:cNvPr id="776199" name="Oval 7" descr="Purple mesh"/>
          <p:cNvSpPr>
            <a:spLocks noChangeArrowheads="1"/>
          </p:cNvSpPr>
          <p:nvPr/>
        </p:nvSpPr>
        <p:spPr bwMode="auto">
          <a:xfrm>
            <a:off x="228600" y="5638800"/>
            <a:ext cx="1447800" cy="990600"/>
          </a:xfrm>
          <a:prstGeom prst="ellipse">
            <a:avLst/>
          </a:prstGeom>
          <a:noFill/>
          <a:ln w="9525">
            <a:solidFill>
              <a:srgbClr val="FFFF00"/>
            </a:solidFill>
            <a:round/>
            <a:headEnd/>
            <a:tailEnd/>
          </a:ln>
          <a:effectLst/>
          <a:extLst>
            <a:ext uri="{909E8E84-426E-40DD-AFC4-6F175D3DCCD1}">
              <a14:hiddenFill xmlns:a14="http://schemas.microsoft.com/office/drawing/2010/main">
                <a:blipFill dpi="0" rotWithShape="0">
                  <a:blip r:embed="rId2"/>
                  <a:srcRect/>
                  <a:tile tx="0" ty="0" sx="100000" sy="100000" flip="none" algn="tl"/>
                </a:blip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ar-SA" altLang="fa-IR" sz="2000">
                <a:solidFill>
                  <a:schemeClr val="hlink"/>
                </a:solidFill>
                <a:latin typeface="Times New Roman" panose="02020603050405020304" pitchFamily="18" charset="0"/>
                <a:cs typeface="Titr" pitchFamily="2" charset="0"/>
              </a:rPr>
              <a:t>تفسير و</a:t>
            </a:r>
          </a:p>
          <a:p>
            <a:pPr algn="ctr"/>
            <a:r>
              <a:rPr lang="ar-SA" altLang="fa-IR" sz="2000">
                <a:solidFill>
                  <a:schemeClr val="hlink"/>
                </a:solidFill>
                <a:latin typeface="Times New Roman" panose="02020603050405020304" pitchFamily="18" charset="0"/>
                <a:cs typeface="Titr" pitchFamily="2" charset="0"/>
              </a:rPr>
              <a:t> نتيجه گيري</a:t>
            </a:r>
            <a:endParaRPr lang="en-US" altLang="fa-IR" sz="2000">
              <a:solidFill>
                <a:schemeClr val="hlink"/>
              </a:solidFill>
              <a:latin typeface="Times New Roman" panose="02020603050405020304" pitchFamily="18" charset="0"/>
              <a:cs typeface="Titr" pitchFamily="2" charset="0"/>
            </a:endParaRPr>
          </a:p>
        </p:txBody>
      </p:sp>
      <p:sp>
        <p:nvSpPr>
          <p:cNvPr id="776200" name="Line 8"/>
          <p:cNvSpPr>
            <a:spLocks noChangeShapeType="1"/>
          </p:cNvSpPr>
          <p:nvPr/>
        </p:nvSpPr>
        <p:spPr bwMode="auto">
          <a:xfrm>
            <a:off x="7162800" y="1066800"/>
            <a:ext cx="0" cy="457200"/>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a-IR"/>
          </a:p>
        </p:txBody>
      </p:sp>
      <p:sp>
        <p:nvSpPr>
          <p:cNvPr id="776201" name="Line 9"/>
          <p:cNvSpPr>
            <a:spLocks noChangeShapeType="1"/>
          </p:cNvSpPr>
          <p:nvPr/>
        </p:nvSpPr>
        <p:spPr bwMode="auto">
          <a:xfrm>
            <a:off x="7239000" y="2514600"/>
            <a:ext cx="0" cy="838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a-IR"/>
          </a:p>
        </p:txBody>
      </p:sp>
      <p:sp>
        <p:nvSpPr>
          <p:cNvPr id="776202" name="Line 10"/>
          <p:cNvSpPr>
            <a:spLocks noChangeShapeType="1"/>
          </p:cNvSpPr>
          <p:nvPr/>
        </p:nvSpPr>
        <p:spPr bwMode="auto">
          <a:xfrm flipH="1">
            <a:off x="6781800" y="3352800"/>
            <a:ext cx="457200" cy="0"/>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a-IR"/>
          </a:p>
        </p:txBody>
      </p:sp>
      <p:sp>
        <p:nvSpPr>
          <p:cNvPr id="776203" name="Line 11"/>
          <p:cNvSpPr>
            <a:spLocks noChangeShapeType="1"/>
          </p:cNvSpPr>
          <p:nvPr/>
        </p:nvSpPr>
        <p:spPr bwMode="auto">
          <a:xfrm>
            <a:off x="990600" y="3352800"/>
            <a:ext cx="0" cy="838200"/>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a-IR"/>
          </a:p>
        </p:txBody>
      </p:sp>
      <p:sp>
        <p:nvSpPr>
          <p:cNvPr id="776204" name="Line 12"/>
          <p:cNvSpPr>
            <a:spLocks noChangeShapeType="1"/>
          </p:cNvSpPr>
          <p:nvPr/>
        </p:nvSpPr>
        <p:spPr bwMode="auto">
          <a:xfrm flipH="1">
            <a:off x="990600" y="3352800"/>
            <a:ext cx="609600" cy="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a-IR"/>
          </a:p>
        </p:txBody>
      </p:sp>
      <p:sp>
        <p:nvSpPr>
          <p:cNvPr id="776205" name="Line 13"/>
          <p:cNvSpPr>
            <a:spLocks noChangeShapeType="1"/>
          </p:cNvSpPr>
          <p:nvPr/>
        </p:nvSpPr>
        <p:spPr bwMode="auto">
          <a:xfrm>
            <a:off x="990600" y="5181600"/>
            <a:ext cx="0" cy="457200"/>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a-IR"/>
          </a:p>
        </p:txBody>
      </p:sp>
      <p:sp>
        <p:nvSpPr>
          <p:cNvPr id="776206" name="Line 14"/>
          <p:cNvSpPr>
            <a:spLocks noChangeShapeType="1"/>
          </p:cNvSpPr>
          <p:nvPr/>
        </p:nvSpPr>
        <p:spPr bwMode="auto">
          <a:xfrm flipH="1">
            <a:off x="4038600" y="3429000"/>
            <a:ext cx="304800" cy="0"/>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a-IR"/>
          </a:p>
        </p:txBody>
      </p:sp>
      <p:sp>
        <p:nvSpPr>
          <p:cNvPr id="776207" name="Rectangle 15"/>
          <p:cNvSpPr>
            <a:spLocks noChangeArrowheads="1"/>
          </p:cNvSpPr>
          <p:nvPr/>
        </p:nvSpPr>
        <p:spPr bwMode="auto">
          <a:xfrm rot="-1884706">
            <a:off x="76200" y="963613"/>
            <a:ext cx="36972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a:r>
              <a:rPr lang="ar-SA" altLang="fa-IR" sz="4000" b="1" u="sng">
                <a:solidFill>
                  <a:srgbClr val="FFFF00"/>
                </a:solidFill>
                <a:latin typeface="Times New Roman" panose="02020603050405020304" pitchFamily="18" charset="0"/>
                <a:cs typeface="Mitra" pitchFamily="2" charset="0"/>
              </a:rPr>
              <a:t>مراحل روش علمي </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76207"/>
                                        </p:tgtEl>
                                        <p:attrNameLst>
                                          <p:attrName>style.visibility</p:attrName>
                                        </p:attrNameLst>
                                      </p:cBhvr>
                                      <p:to>
                                        <p:strVal val="visible"/>
                                      </p:to>
                                    </p:set>
                                    <p:anim calcmode="lin" valueType="num">
                                      <p:cBhvr additive="base">
                                        <p:cTn id="7" dur="500" fill="hold"/>
                                        <p:tgtEl>
                                          <p:spTgt spid="776207"/>
                                        </p:tgtEl>
                                        <p:attrNameLst>
                                          <p:attrName>ppt_x</p:attrName>
                                        </p:attrNameLst>
                                      </p:cBhvr>
                                      <p:tavLst>
                                        <p:tav tm="0">
                                          <p:val>
                                            <p:strVal val="0-#ppt_w/2"/>
                                          </p:val>
                                        </p:tav>
                                        <p:tav tm="100000">
                                          <p:val>
                                            <p:strVal val="#ppt_x"/>
                                          </p:val>
                                        </p:tav>
                                      </p:tavLst>
                                    </p:anim>
                                    <p:anim calcmode="lin" valueType="num">
                                      <p:cBhvr additive="base">
                                        <p:cTn id="8" dur="500" fill="hold"/>
                                        <p:tgtEl>
                                          <p:spTgt spid="77620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76194"/>
                                        </p:tgtEl>
                                        <p:attrNameLst>
                                          <p:attrName>style.visibility</p:attrName>
                                        </p:attrNameLst>
                                      </p:cBhvr>
                                      <p:to>
                                        <p:strVal val="visible"/>
                                      </p:to>
                                    </p:set>
                                    <p:anim calcmode="lin" valueType="num">
                                      <p:cBhvr additive="base">
                                        <p:cTn id="13" dur="500" fill="hold"/>
                                        <p:tgtEl>
                                          <p:spTgt spid="776194"/>
                                        </p:tgtEl>
                                        <p:attrNameLst>
                                          <p:attrName>ppt_x</p:attrName>
                                        </p:attrNameLst>
                                      </p:cBhvr>
                                      <p:tavLst>
                                        <p:tav tm="0">
                                          <p:val>
                                            <p:strVal val="0-#ppt_w/2"/>
                                          </p:val>
                                        </p:tav>
                                        <p:tav tm="100000">
                                          <p:val>
                                            <p:strVal val="#ppt_x"/>
                                          </p:val>
                                        </p:tav>
                                      </p:tavLst>
                                    </p:anim>
                                    <p:anim calcmode="lin" valueType="num">
                                      <p:cBhvr additive="base">
                                        <p:cTn id="14" dur="500" fill="hold"/>
                                        <p:tgtEl>
                                          <p:spTgt spid="776194"/>
                                        </p:tgtEl>
                                        <p:attrNameLst>
                                          <p:attrName>ppt_y</p:attrName>
                                        </p:attrNameLst>
                                      </p:cBhvr>
                                      <p:tavLst>
                                        <p:tav tm="0">
                                          <p:val>
                                            <p:strVal val="#ppt_y"/>
                                          </p:val>
                                        </p:tav>
                                        <p:tav tm="100000">
                                          <p:val>
                                            <p:strVal val="#ppt_y"/>
                                          </p:val>
                                        </p:tav>
                                      </p:tavLst>
                                    </p:anim>
                                  </p:childTnLst>
                                </p:cTn>
                              </p:par>
                            </p:childTnLst>
                          </p:cTn>
                        </p:par>
                        <p:par>
                          <p:cTn id="15" fill="hold" nodeType="afterGroup">
                            <p:stCondLst>
                              <p:cond delay="500"/>
                            </p:stCondLst>
                            <p:childTnLst>
                              <p:par>
                                <p:cTn id="16" presetID="2" presetClass="entr" presetSubtype="8" fill="hold" nodeType="afterEffect">
                                  <p:stCondLst>
                                    <p:cond delay="0"/>
                                  </p:stCondLst>
                                  <p:childTnLst>
                                    <p:set>
                                      <p:cBhvr>
                                        <p:cTn id="17" dur="1" fill="hold">
                                          <p:stCondLst>
                                            <p:cond delay="0"/>
                                          </p:stCondLst>
                                        </p:cTn>
                                        <p:tgtEl>
                                          <p:spTgt spid="776200"/>
                                        </p:tgtEl>
                                        <p:attrNameLst>
                                          <p:attrName>style.visibility</p:attrName>
                                        </p:attrNameLst>
                                      </p:cBhvr>
                                      <p:to>
                                        <p:strVal val="visible"/>
                                      </p:to>
                                    </p:set>
                                    <p:anim calcmode="lin" valueType="num">
                                      <p:cBhvr additive="base">
                                        <p:cTn id="18" dur="500" fill="hold"/>
                                        <p:tgtEl>
                                          <p:spTgt spid="776200"/>
                                        </p:tgtEl>
                                        <p:attrNameLst>
                                          <p:attrName>ppt_x</p:attrName>
                                        </p:attrNameLst>
                                      </p:cBhvr>
                                      <p:tavLst>
                                        <p:tav tm="0">
                                          <p:val>
                                            <p:strVal val="0-#ppt_w/2"/>
                                          </p:val>
                                        </p:tav>
                                        <p:tav tm="100000">
                                          <p:val>
                                            <p:strVal val="#ppt_x"/>
                                          </p:val>
                                        </p:tav>
                                      </p:tavLst>
                                    </p:anim>
                                    <p:anim calcmode="lin" valueType="num">
                                      <p:cBhvr additive="base">
                                        <p:cTn id="19" dur="500" fill="hold"/>
                                        <p:tgtEl>
                                          <p:spTgt spid="776200"/>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776195"/>
                                        </p:tgtEl>
                                        <p:attrNameLst>
                                          <p:attrName>style.visibility</p:attrName>
                                        </p:attrNameLst>
                                      </p:cBhvr>
                                      <p:to>
                                        <p:strVal val="visible"/>
                                      </p:to>
                                    </p:set>
                                    <p:anim calcmode="lin" valueType="num">
                                      <p:cBhvr additive="base">
                                        <p:cTn id="24" dur="500" fill="hold"/>
                                        <p:tgtEl>
                                          <p:spTgt spid="776195"/>
                                        </p:tgtEl>
                                        <p:attrNameLst>
                                          <p:attrName>ppt_x</p:attrName>
                                        </p:attrNameLst>
                                      </p:cBhvr>
                                      <p:tavLst>
                                        <p:tav tm="0">
                                          <p:val>
                                            <p:strVal val="0-#ppt_w/2"/>
                                          </p:val>
                                        </p:tav>
                                        <p:tav tm="100000">
                                          <p:val>
                                            <p:strVal val="#ppt_x"/>
                                          </p:val>
                                        </p:tav>
                                      </p:tavLst>
                                    </p:anim>
                                    <p:anim calcmode="lin" valueType="num">
                                      <p:cBhvr additive="base">
                                        <p:cTn id="25" dur="500" fill="hold"/>
                                        <p:tgtEl>
                                          <p:spTgt spid="776195"/>
                                        </p:tgtEl>
                                        <p:attrNameLst>
                                          <p:attrName>ppt_y</p:attrName>
                                        </p:attrNameLst>
                                      </p:cBhvr>
                                      <p:tavLst>
                                        <p:tav tm="0">
                                          <p:val>
                                            <p:strVal val="#ppt_y"/>
                                          </p:val>
                                        </p:tav>
                                        <p:tav tm="100000">
                                          <p:val>
                                            <p:strVal val="#ppt_y"/>
                                          </p:val>
                                        </p:tav>
                                      </p:tavLst>
                                    </p:anim>
                                  </p:childTnLst>
                                </p:cTn>
                              </p:par>
                            </p:childTnLst>
                          </p:cTn>
                        </p:par>
                        <p:par>
                          <p:cTn id="26" fill="hold" nodeType="afterGroup">
                            <p:stCondLst>
                              <p:cond delay="500"/>
                            </p:stCondLst>
                            <p:childTnLst>
                              <p:par>
                                <p:cTn id="27" presetID="2" presetClass="entr" presetSubtype="8" fill="hold" nodeType="afterEffect">
                                  <p:stCondLst>
                                    <p:cond delay="0"/>
                                  </p:stCondLst>
                                  <p:childTnLst>
                                    <p:set>
                                      <p:cBhvr>
                                        <p:cTn id="28" dur="1" fill="hold">
                                          <p:stCondLst>
                                            <p:cond delay="0"/>
                                          </p:stCondLst>
                                        </p:cTn>
                                        <p:tgtEl>
                                          <p:spTgt spid="776201"/>
                                        </p:tgtEl>
                                        <p:attrNameLst>
                                          <p:attrName>style.visibility</p:attrName>
                                        </p:attrNameLst>
                                      </p:cBhvr>
                                      <p:to>
                                        <p:strVal val="visible"/>
                                      </p:to>
                                    </p:set>
                                    <p:anim calcmode="lin" valueType="num">
                                      <p:cBhvr additive="base">
                                        <p:cTn id="29" dur="500" fill="hold"/>
                                        <p:tgtEl>
                                          <p:spTgt spid="776201"/>
                                        </p:tgtEl>
                                        <p:attrNameLst>
                                          <p:attrName>ppt_x</p:attrName>
                                        </p:attrNameLst>
                                      </p:cBhvr>
                                      <p:tavLst>
                                        <p:tav tm="0">
                                          <p:val>
                                            <p:strVal val="0-#ppt_w/2"/>
                                          </p:val>
                                        </p:tav>
                                        <p:tav tm="100000">
                                          <p:val>
                                            <p:strVal val="#ppt_x"/>
                                          </p:val>
                                        </p:tav>
                                      </p:tavLst>
                                    </p:anim>
                                    <p:anim calcmode="lin" valueType="num">
                                      <p:cBhvr additive="base">
                                        <p:cTn id="30" dur="500" fill="hold"/>
                                        <p:tgtEl>
                                          <p:spTgt spid="776201"/>
                                        </p:tgtEl>
                                        <p:attrNameLst>
                                          <p:attrName>ppt_y</p:attrName>
                                        </p:attrNameLst>
                                      </p:cBhvr>
                                      <p:tavLst>
                                        <p:tav tm="0">
                                          <p:val>
                                            <p:strVal val="#ppt_y"/>
                                          </p:val>
                                        </p:tav>
                                        <p:tav tm="100000">
                                          <p:val>
                                            <p:strVal val="#ppt_y"/>
                                          </p:val>
                                        </p:tav>
                                      </p:tavLst>
                                    </p:anim>
                                  </p:childTnLst>
                                </p:cTn>
                              </p:par>
                            </p:childTnLst>
                          </p:cTn>
                        </p:par>
                        <p:par>
                          <p:cTn id="31" fill="hold" nodeType="afterGroup">
                            <p:stCondLst>
                              <p:cond delay="1000"/>
                            </p:stCondLst>
                            <p:childTnLst>
                              <p:par>
                                <p:cTn id="32" presetID="2" presetClass="entr" presetSubtype="8" fill="hold" nodeType="afterEffect">
                                  <p:stCondLst>
                                    <p:cond delay="0"/>
                                  </p:stCondLst>
                                  <p:childTnLst>
                                    <p:set>
                                      <p:cBhvr>
                                        <p:cTn id="33" dur="1" fill="hold">
                                          <p:stCondLst>
                                            <p:cond delay="0"/>
                                          </p:stCondLst>
                                        </p:cTn>
                                        <p:tgtEl>
                                          <p:spTgt spid="776202"/>
                                        </p:tgtEl>
                                        <p:attrNameLst>
                                          <p:attrName>style.visibility</p:attrName>
                                        </p:attrNameLst>
                                      </p:cBhvr>
                                      <p:to>
                                        <p:strVal val="visible"/>
                                      </p:to>
                                    </p:set>
                                    <p:anim calcmode="lin" valueType="num">
                                      <p:cBhvr additive="base">
                                        <p:cTn id="34" dur="500" fill="hold"/>
                                        <p:tgtEl>
                                          <p:spTgt spid="776202"/>
                                        </p:tgtEl>
                                        <p:attrNameLst>
                                          <p:attrName>ppt_x</p:attrName>
                                        </p:attrNameLst>
                                      </p:cBhvr>
                                      <p:tavLst>
                                        <p:tav tm="0">
                                          <p:val>
                                            <p:strVal val="0-#ppt_w/2"/>
                                          </p:val>
                                        </p:tav>
                                        <p:tav tm="100000">
                                          <p:val>
                                            <p:strVal val="#ppt_x"/>
                                          </p:val>
                                        </p:tav>
                                      </p:tavLst>
                                    </p:anim>
                                    <p:anim calcmode="lin" valueType="num">
                                      <p:cBhvr additive="base">
                                        <p:cTn id="35" dur="500" fill="hold"/>
                                        <p:tgtEl>
                                          <p:spTgt spid="776202"/>
                                        </p:tgtEl>
                                        <p:attrNameLst>
                                          <p:attrName>ppt_y</p:attrName>
                                        </p:attrNameLst>
                                      </p:cBhvr>
                                      <p:tavLst>
                                        <p:tav tm="0">
                                          <p:val>
                                            <p:strVal val="#ppt_y"/>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8" fill="hold" grpId="0" nodeType="clickEffect">
                                  <p:stCondLst>
                                    <p:cond delay="0"/>
                                  </p:stCondLst>
                                  <p:childTnLst>
                                    <p:set>
                                      <p:cBhvr>
                                        <p:cTn id="39" dur="1" fill="hold">
                                          <p:stCondLst>
                                            <p:cond delay="0"/>
                                          </p:stCondLst>
                                        </p:cTn>
                                        <p:tgtEl>
                                          <p:spTgt spid="776196"/>
                                        </p:tgtEl>
                                        <p:attrNameLst>
                                          <p:attrName>style.visibility</p:attrName>
                                        </p:attrNameLst>
                                      </p:cBhvr>
                                      <p:to>
                                        <p:strVal val="visible"/>
                                      </p:to>
                                    </p:set>
                                    <p:anim calcmode="lin" valueType="num">
                                      <p:cBhvr additive="base">
                                        <p:cTn id="40" dur="500" fill="hold"/>
                                        <p:tgtEl>
                                          <p:spTgt spid="776196"/>
                                        </p:tgtEl>
                                        <p:attrNameLst>
                                          <p:attrName>ppt_x</p:attrName>
                                        </p:attrNameLst>
                                      </p:cBhvr>
                                      <p:tavLst>
                                        <p:tav tm="0">
                                          <p:val>
                                            <p:strVal val="0-#ppt_w/2"/>
                                          </p:val>
                                        </p:tav>
                                        <p:tav tm="100000">
                                          <p:val>
                                            <p:strVal val="#ppt_x"/>
                                          </p:val>
                                        </p:tav>
                                      </p:tavLst>
                                    </p:anim>
                                    <p:anim calcmode="lin" valueType="num">
                                      <p:cBhvr additive="base">
                                        <p:cTn id="41" dur="500" fill="hold"/>
                                        <p:tgtEl>
                                          <p:spTgt spid="776196"/>
                                        </p:tgtEl>
                                        <p:attrNameLst>
                                          <p:attrName>ppt_y</p:attrName>
                                        </p:attrNameLst>
                                      </p:cBhvr>
                                      <p:tavLst>
                                        <p:tav tm="0">
                                          <p:val>
                                            <p:strVal val="#ppt_y"/>
                                          </p:val>
                                        </p:tav>
                                        <p:tav tm="100000">
                                          <p:val>
                                            <p:strVal val="#ppt_y"/>
                                          </p:val>
                                        </p:tav>
                                      </p:tavLst>
                                    </p:anim>
                                  </p:childTnLst>
                                </p:cTn>
                              </p:par>
                            </p:childTnLst>
                          </p:cTn>
                        </p:par>
                        <p:par>
                          <p:cTn id="42" fill="hold" nodeType="afterGroup">
                            <p:stCondLst>
                              <p:cond delay="500"/>
                            </p:stCondLst>
                            <p:childTnLst>
                              <p:par>
                                <p:cTn id="43" presetID="2" presetClass="entr" presetSubtype="8" fill="hold" nodeType="afterEffect">
                                  <p:stCondLst>
                                    <p:cond delay="0"/>
                                  </p:stCondLst>
                                  <p:childTnLst>
                                    <p:set>
                                      <p:cBhvr>
                                        <p:cTn id="44" dur="1" fill="hold">
                                          <p:stCondLst>
                                            <p:cond delay="0"/>
                                          </p:stCondLst>
                                        </p:cTn>
                                        <p:tgtEl>
                                          <p:spTgt spid="776206"/>
                                        </p:tgtEl>
                                        <p:attrNameLst>
                                          <p:attrName>style.visibility</p:attrName>
                                        </p:attrNameLst>
                                      </p:cBhvr>
                                      <p:to>
                                        <p:strVal val="visible"/>
                                      </p:to>
                                    </p:set>
                                    <p:anim calcmode="lin" valueType="num">
                                      <p:cBhvr additive="base">
                                        <p:cTn id="45" dur="500" fill="hold"/>
                                        <p:tgtEl>
                                          <p:spTgt spid="776206"/>
                                        </p:tgtEl>
                                        <p:attrNameLst>
                                          <p:attrName>ppt_x</p:attrName>
                                        </p:attrNameLst>
                                      </p:cBhvr>
                                      <p:tavLst>
                                        <p:tav tm="0">
                                          <p:val>
                                            <p:strVal val="0-#ppt_w/2"/>
                                          </p:val>
                                        </p:tav>
                                        <p:tav tm="100000">
                                          <p:val>
                                            <p:strVal val="#ppt_x"/>
                                          </p:val>
                                        </p:tav>
                                      </p:tavLst>
                                    </p:anim>
                                    <p:anim calcmode="lin" valueType="num">
                                      <p:cBhvr additive="base">
                                        <p:cTn id="46" dur="500" fill="hold"/>
                                        <p:tgtEl>
                                          <p:spTgt spid="776206"/>
                                        </p:tgtEl>
                                        <p:attrNameLst>
                                          <p:attrName>ppt_y</p:attrName>
                                        </p:attrNameLst>
                                      </p:cBhvr>
                                      <p:tavLst>
                                        <p:tav tm="0">
                                          <p:val>
                                            <p:strVal val="#ppt_y"/>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776197"/>
                                        </p:tgtEl>
                                        <p:attrNameLst>
                                          <p:attrName>style.visibility</p:attrName>
                                        </p:attrNameLst>
                                      </p:cBhvr>
                                      <p:to>
                                        <p:strVal val="visible"/>
                                      </p:to>
                                    </p:set>
                                    <p:anim calcmode="lin" valueType="num">
                                      <p:cBhvr additive="base">
                                        <p:cTn id="51" dur="500" fill="hold"/>
                                        <p:tgtEl>
                                          <p:spTgt spid="776197"/>
                                        </p:tgtEl>
                                        <p:attrNameLst>
                                          <p:attrName>ppt_x</p:attrName>
                                        </p:attrNameLst>
                                      </p:cBhvr>
                                      <p:tavLst>
                                        <p:tav tm="0">
                                          <p:val>
                                            <p:strVal val="0-#ppt_w/2"/>
                                          </p:val>
                                        </p:tav>
                                        <p:tav tm="100000">
                                          <p:val>
                                            <p:strVal val="#ppt_x"/>
                                          </p:val>
                                        </p:tav>
                                      </p:tavLst>
                                    </p:anim>
                                    <p:anim calcmode="lin" valueType="num">
                                      <p:cBhvr additive="base">
                                        <p:cTn id="52" dur="500" fill="hold"/>
                                        <p:tgtEl>
                                          <p:spTgt spid="776197"/>
                                        </p:tgtEl>
                                        <p:attrNameLst>
                                          <p:attrName>ppt_y</p:attrName>
                                        </p:attrNameLst>
                                      </p:cBhvr>
                                      <p:tavLst>
                                        <p:tav tm="0">
                                          <p:val>
                                            <p:strVal val="#ppt_y"/>
                                          </p:val>
                                        </p:tav>
                                        <p:tav tm="100000">
                                          <p:val>
                                            <p:strVal val="#ppt_y"/>
                                          </p:val>
                                        </p:tav>
                                      </p:tavLst>
                                    </p:anim>
                                  </p:childTnLst>
                                </p:cTn>
                              </p:par>
                            </p:childTnLst>
                          </p:cTn>
                        </p:par>
                        <p:par>
                          <p:cTn id="53" fill="hold" nodeType="afterGroup">
                            <p:stCondLst>
                              <p:cond delay="500"/>
                            </p:stCondLst>
                            <p:childTnLst>
                              <p:par>
                                <p:cTn id="54" presetID="2" presetClass="entr" presetSubtype="8" fill="hold" nodeType="afterEffect">
                                  <p:stCondLst>
                                    <p:cond delay="0"/>
                                  </p:stCondLst>
                                  <p:childTnLst>
                                    <p:set>
                                      <p:cBhvr>
                                        <p:cTn id="55" dur="1" fill="hold">
                                          <p:stCondLst>
                                            <p:cond delay="0"/>
                                          </p:stCondLst>
                                        </p:cTn>
                                        <p:tgtEl>
                                          <p:spTgt spid="776204"/>
                                        </p:tgtEl>
                                        <p:attrNameLst>
                                          <p:attrName>style.visibility</p:attrName>
                                        </p:attrNameLst>
                                      </p:cBhvr>
                                      <p:to>
                                        <p:strVal val="visible"/>
                                      </p:to>
                                    </p:set>
                                    <p:anim calcmode="lin" valueType="num">
                                      <p:cBhvr additive="base">
                                        <p:cTn id="56" dur="500" fill="hold"/>
                                        <p:tgtEl>
                                          <p:spTgt spid="776204"/>
                                        </p:tgtEl>
                                        <p:attrNameLst>
                                          <p:attrName>ppt_x</p:attrName>
                                        </p:attrNameLst>
                                      </p:cBhvr>
                                      <p:tavLst>
                                        <p:tav tm="0">
                                          <p:val>
                                            <p:strVal val="0-#ppt_w/2"/>
                                          </p:val>
                                        </p:tav>
                                        <p:tav tm="100000">
                                          <p:val>
                                            <p:strVal val="#ppt_x"/>
                                          </p:val>
                                        </p:tav>
                                      </p:tavLst>
                                    </p:anim>
                                    <p:anim calcmode="lin" valueType="num">
                                      <p:cBhvr additive="base">
                                        <p:cTn id="57" dur="500" fill="hold"/>
                                        <p:tgtEl>
                                          <p:spTgt spid="776204"/>
                                        </p:tgtEl>
                                        <p:attrNameLst>
                                          <p:attrName>ppt_y</p:attrName>
                                        </p:attrNameLst>
                                      </p:cBhvr>
                                      <p:tavLst>
                                        <p:tav tm="0">
                                          <p:val>
                                            <p:strVal val="#ppt_y"/>
                                          </p:val>
                                        </p:tav>
                                        <p:tav tm="100000">
                                          <p:val>
                                            <p:strVal val="#ppt_y"/>
                                          </p:val>
                                        </p:tav>
                                      </p:tavLst>
                                    </p:anim>
                                  </p:childTnLst>
                                </p:cTn>
                              </p:par>
                            </p:childTnLst>
                          </p:cTn>
                        </p:par>
                        <p:par>
                          <p:cTn id="58" fill="hold" nodeType="afterGroup">
                            <p:stCondLst>
                              <p:cond delay="1000"/>
                            </p:stCondLst>
                            <p:childTnLst>
                              <p:par>
                                <p:cTn id="59" presetID="2" presetClass="entr" presetSubtype="8" fill="hold" nodeType="afterEffect">
                                  <p:stCondLst>
                                    <p:cond delay="0"/>
                                  </p:stCondLst>
                                  <p:childTnLst>
                                    <p:set>
                                      <p:cBhvr>
                                        <p:cTn id="60" dur="1" fill="hold">
                                          <p:stCondLst>
                                            <p:cond delay="0"/>
                                          </p:stCondLst>
                                        </p:cTn>
                                        <p:tgtEl>
                                          <p:spTgt spid="776203"/>
                                        </p:tgtEl>
                                        <p:attrNameLst>
                                          <p:attrName>style.visibility</p:attrName>
                                        </p:attrNameLst>
                                      </p:cBhvr>
                                      <p:to>
                                        <p:strVal val="visible"/>
                                      </p:to>
                                    </p:set>
                                    <p:anim calcmode="lin" valueType="num">
                                      <p:cBhvr additive="base">
                                        <p:cTn id="61" dur="500" fill="hold"/>
                                        <p:tgtEl>
                                          <p:spTgt spid="776203"/>
                                        </p:tgtEl>
                                        <p:attrNameLst>
                                          <p:attrName>ppt_x</p:attrName>
                                        </p:attrNameLst>
                                      </p:cBhvr>
                                      <p:tavLst>
                                        <p:tav tm="0">
                                          <p:val>
                                            <p:strVal val="0-#ppt_w/2"/>
                                          </p:val>
                                        </p:tav>
                                        <p:tav tm="100000">
                                          <p:val>
                                            <p:strVal val="#ppt_x"/>
                                          </p:val>
                                        </p:tav>
                                      </p:tavLst>
                                    </p:anim>
                                    <p:anim calcmode="lin" valueType="num">
                                      <p:cBhvr additive="base">
                                        <p:cTn id="62" dur="500" fill="hold"/>
                                        <p:tgtEl>
                                          <p:spTgt spid="776203"/>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776198"/>
                                        </p:tgtEl>
                                        <p:attrNameLst>
                                          <p:attrName>style.visibility</p:attrName>
                                        </p:attrNameLst>
                                      </p:cBhvr>
                                      <p:to>
                                        <p:strVal val="visible"/>
                                      </p:to>
                                    </p:set>
                                    <p:anim calcmode="lin" valueType="num">
                                      <p:cBhvr additive="base">
                                        <p:cTn id="67" dur="500" fill="hold"/>
                                        <p:tgtEl>
                                          <p:spTgt spid="776198"/>
                                        </p:tgtEl>
                                        <p:attrNameLst>
                                          <p:attrName>ppt_x</p:attrName>
                                        </p:attrNameLst>
                                      </p:cBhvr>
                                      <p:tavLst>
                                        <p:tav tm="0">
                                          <p:val>
                                            <p:strVal val="0-#ppt_w/2"/>
                                          </p:val>
                                        </p:tav>
                                        <p:tav tm="100000">
                                          <p:val>
                                            <p:strVal val="#ppt_x"/>
                                          </p:val>
                                        </p:tav>
                                      </p:tavLst>
                                    </p:anim>
                                    <p:anim calcmode="lin" valueType="num">
                                      <p:cBhvr additive="base">
                                        <p:cTn id="68" dur="500" fill="hold"/>
                                        <p:tgtEl>
                                          <p:spTgt spid="776198"/>
                                        </p:tgtEl>
                                        <p:attrNameLst>
                                          <p:attrName>ppt_y</p:attrName>
                                        </p:attrNameLst>
                                      </p:cBhvr>
                                      <p:tavLst>
                                        <p:tav tm="0">
                                          <p:val>
                                            <p:strVal val="#ppt_y"/>
                                          </p:val>
                                        </p:tav>
                                        <p:tav tm="100000">
                                          <p:val>
                                            <p:strVal val="#ppt_y"/>
                                          </p:val>
                                        </p:tav>
                                      </p:tavLst>
                                    </p:anim>
                                  </p:childTnLst>
                                </p:cTn>
                              </p:par>
                            </p:childTnLst>
                          </p:cTn>
                        </p:par>
                        <p:par>
                          <p:cTn id="69" fill="hold" nodeType="afterGroup">
                            <p:stCondLst>
                              <p:cond delay="500"/>
                            </p:stCondLst>
                            <p:childTnLst>
                              <p:par>
                                <p:cTn id="70" presetID="2" presetClass="entr" presetSubtype="8" fill="hold" nodeType="afterEffect">
                                  <p:stCondLst>
                                    <p:cond delay="0"/>
                                  </p:stCondLst>
                                  <p:childTnLst>
                                    <p:set>
                                      <p:cBhvr>
                                        <p:cTn id="71" dur="1" fill="hold">
                                          <p:stCondLst>
                                            <p:cond delay="0"/>
                                          </p:stCondLst>
                                        </p:cTn>
                                        <p:tgtEl>
                                          <p:spTgt spid="776205"/>
                                        </p:tgtEl>
                                        <p:attrNameLst>
                                          <p:attrName>style.visibility</p:attrName>
                                        </p:attrNameLst>
                                      </p:cBhvr>
                                      <p:to>
                                        <p:strVal val="visible"/>
                                      </p:to>
                                    </p:set>
                                    <p:anim calcmode="lin" valueType="num">
                                      <p:cBhvr additive="base">
                                        <p:cTn id="72" dur="500" fill="hold"/>
                                        <p:tgtEl>
                                          <p:spTgt spid="776205"/>
                                        </p:tgtEl>
                                        <p:attrNameLst>
                                          <p:attrName>ppt_x</p:attrName>
                                        </p:attrNameLst>
                                      </p:cBhvr>
                                      <p:tavLst>
                                        <p:tav tm="0">
                                          <p:val>
                                            <p:strVal val="0-#ppt_w/2"/>
                                          </p:val>
                                        </p:tav>
                                        <p:tav tm="100000">
                                          <p:val>
                                            <p:strVal val="#ppt_x"/>
                                          </p:val>
                                        </p:tav>
                                      </p:tavLst>
                                    </p:anim>
                                    <p:anim calcmode="lin" valueType="num">
                                      <p:cBhvr additive="base">
                                        <p:cTn id="73" dur="500" fill="hold"/>
                                        <p:tgtEl>
                                          <p:spTgt spid="776205"/>
                                        </p:tgtEl>
                                        <p:attrNameLst>
                                          <p:attrName>ppt_y</p:attrName>
                                        </p:attrNameLst>
                                      </p:cBhvr>
                                      <p:tavLst>
                                        <p:tav tm="0">
                                          <p:val>
                                            <p:strVal val="#ppt_y"/>
                                          </p:val>
                                        </p:tav>
                                        <p:tav tm="100000">
                                          <p:val>
                                            <p:strVal val="#ppt_y"/>
                                          </p:val>
                                        </p:tav>
                                      </p:tavLst>
                                    </p:anim>
                                  </p:childTnLst>
                                </p:cTn>
                              </p:par>
                            </p:childTnLst>
                          </p:cTn>
                        </p:par>
                      </p:childTnLst>
                    </p:cTn>
                  </p:par>
                  <p:par>
                    <p:cTn id="74" fill="hold" nodeType="clickPar">
                      <p:stCondLst>
                        <p:cond delay="indefinite"/>
                      </p:stCondLst>
                      <p:childTnLst>
                        <p:par>
                          <p:cTn id="75" fill="hold" nodeType="withGroup">
                            <p:stCondLst>
                              <p:cond delay="0"/>
                            </p:stCondLst>
                            <p:childTnLst>
                              <p:par>
                                <p:cTn id="76" presetID="2" presetClass="entr" presetSubtype="8" fill="hold" grpId="0" nodeType="clickEffect">
                                  <p:stCondLst>
                                    <p:cond delay="0"/>
                                  </p:stCondLst>
                                  <p:childTnLst>
                                    <p:set>
                                      <p:cBhvr>
                                        <p:cTn id="77" dur="1" fill="hold">
                                          <p:stCondLst>
                                            <p:cond delay="0"/>
                                          </p:stCondLst>
                                        </p:cTn>
                                        <p:tgtEl>
                                          <p:spTgt spid="776199"/>
                                        </p:tgtEl>
                                        <p:attrNameLst>
                                          <p:attrName>style.visibility</p:attrName>
                                        </p:attrNameLst>
                                      </p:cBhvr>
                                      <p:to>
                                        <p:strVal val="visible"/>
                                      </p:to>
                                    </p:set>
                                    <p:anim calcmode="lin" valueType="num">
                                      <p:cBhvr additive="base">
                                        <p:cTn id="78" dur="500" fill="hold"/>
                                        <p:tgtEl>
                                          <p:spTgt spid="776199"/>
                                        </p:tgtEl>
                                        <p:attrNameLst>
                                          <p:attrName>ppt_x</p:attrName>
                                        </p:attrNameLst>
                                      </p:cBhvr>
                                      <p:tavLst>
                                        <p:tav tm="0">
                                          <p:val>
                                            <p:strVal val="0-#ppt_w/2"/>
                                          </p:val>
                                        </p:tav>
                                        <p:tav tm="100000">
                                          <p:val>
                                            <p:strVal val="#ppt_x"/>
                                          </p:val>
                                        </p:tav>
                                      </p:tavLst>
                                    </p:anim>
                                    <p:anim calcmode="lin" valueType="num">
                                      <p:cBhvr additive="base">
                                        <p:cTn id="79" dur="500" fill="hold"/>
                                        <p:tgtEl>
                                          <p:spTgt spid="77619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6194" grpId="0" animBg="1" autoUpdateAnimBg="0"/>
      <p:bldP spid="776195" grpId="0" animBg="1" autoUpdateAnimBg="0"/>
      <p:bldP spid="776196" grpId="0" animBg="1" autoUpdateAnimBg="0"/>
      <p:bldP spid="776197" grpId="0" animBg="1" autoUpdateAnimBg="0"/>
      <p:bldP spid="776198" grpId="0" animBg="1" autoUpdateAnimBg="0"/>
      <p:bldP spid="776199" grpId="0" animBg="1" autoUpdateAnimBg="0"/>
      <p:bldP spid="776207" grpId="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oter Placeholder 2"/>
          <p:cNvSpPr>
            <a:spLocks noGrp="1"/>
          </p:cNvSpPr>
          <p:nvPr>
            <p:ph type="ftr" sz="quarter" idx="11"/>
          </p:nvPr>
        </p:nvSpPr>
        <p:spPr/>
        <p:txBody>
          <a:bodyPr/>
          <a:lstStyle/>
          <a:p>
            <a:r>
              <a:rPr lang="en-US" altLang="fa-IR" smtClean="0"/>
              <a:t>www.Prozheha.ir</a:t>
            </a:r>
            <a:endParaRPr lang="en-US" altLang="fa-IR"/>
          </a:p>
        </p:txBody>
      </p:sp>
      <p:sp>
        <p:nvSpPr>
          <p:cNvPr id="14" name="Slide Number Placeholder 3"/>
          <p:cNvSpPr>
            <a:spLocks noGrp="1"/>
          </p:cNvSpPr>
          <p:nvPr>
            <p:ph type="sldNum" sz="quarter" idx="12"/>
          </p:nvPr>
        </p:nvSpPr>
        <p:spPr/>
        <p:txBody>
          <a:bodyPr/>
          <a:lstStyle/>
          <a:p>
            <a:fld id="{45E9034C-C3BD-40DA-86FC-68BDDFC7CFC3}" type="slidenum">
              <a:rPr lang="fa-IR" altLang="fa-IR"/>
              <a:pPr/>
              <a:t>45</a:t>
            </a:fld>
            <a:endParaRPr lang="en-US" altLang="fa-IR"/>
          </a:p>
        </p:txBody>
      </p:sp>
      <p:sp>
        <p:nvSpPr>
          <p:cNvPr id="50178" name="Rectangle 2"/>
          <p:cNvSpPr>
            <a:spLocks noGrp="1" noChangeArrowheads="1"/>
          </p:cNvSpPr>
          <p:nvPr>
            <p:ph type="ctrTitle" idx="4294967295"/>
          </p:nvPr>
        </p:nvSpPr>
        <p:spPr>
          <a:xfrm>
            <a:off x="1208088" y="468313"/>
            <a:ext cx="7124700" cy="1008062"/>
          </a:xfrm>
        </p:spPr>
        <p:txBody>
          <a:bodyPr/>
          <a:lstStyle/>
          <a:p>
            <a:r>
              <a:rPr lang="fa-IR" altLang="fa-IR" sz="5400"/>
              <a:t>فرايند تحقيق علمي</a:t>
            </a:r>
            <a:endParaRPr lang="en-US" altLang="fa-IR" sz="5400"/>
          </a:p>
        </p:txBody>
      </p:sp>
      <p:sp>
        <p:nvSpPr>
          <p:cNvPr id="777219" name="Rectangle 3"/>
          <p:cNvSpPr>
            <a:spLocks noGrp="1" noChangeArrowheads="1"/>
          </p:cNvSpPr>
          <p:nvPr>
            <p:ph type="subTitle" idx="4294967295"/>
          </p:nvPr>
        </p:nvSpPr>
        <p:spPr>
          <a:xfrm>
            <a:off x="611188" y="1484313"/>
            <a:ext cx="7993062" cy="5184775"/>
          </a:xfrm>
        </p:spPr>
        <p:txBody>
          <a:bodyPr/>
          <a:lstStyle/>
          <a:p>
            <a:pPr marL="0" indent="0" algn="r" rtl="1">
              <a:buFont typeface="Wingdings" panose="05000000000000000000" pitchFamily="2" charset="2"/>
              <a:buNone/>
            </a:pPr>
            <a:endParaRPr lang="fa-IR" altLang="fa-IR" b="1"/>
          </a:p>
          <a:p>
            <a:pPr marL="0" indent="0" algn="r" rtl="1">
              <a:buFont typeface="Wingdings" panose="05000000000000000000" pitchFamily="2" charset="2"/>
              <a:buNone/>
            </a:pPr>
            <a:r>
              <a:rPr lang="fa-IR" altLang="fa-IR" sz="2400" b="1"/>
              <a:t>مرحله اول</a:t>
            </a:r>
          </a:p>
          <a:p>
            <a:pPr marL="0" indent="0" algn="r" rtl="1">
              <a:buFont typeface="Wingdings" panose="05000000000000000000" pitchFamily="2" charset="2"/>
              <a:buNone/>
            </a:pPr>
            <a:endParaRPr lang="fa-IR" altLang="fa-IR" sz="2000" b="1"/>
          </a:p>
          <a:p>
            <a:pPr marL="0" indent="0" algn="r" rtl="1">
              <a:buFont typeface="Wingdings" panose="05000000000000000000" pitchFamily="2" charset="2"/>
              <a:buNone/>
            </a:pPr>
            <a:r>
              <a:rPr lang="fa-IR" altLang="fa-IR" sz="2400" b="1"/>
              <a:t>مرحله دوم</a:t>
            </a:r>
          </a:p>
          <a:p>
            <a:pPr marL="0" indent="0" algn="r" rtl="1">
              <a:buFont typeface="Wingdings" panose="05000000000000000000" pitchFamily="2" charset="2"/>
              <a:buNone/>
            </a:pPr>
            <a:endParaRPr lang="fa-IR" altLang="fa-IR" sz="2000" b="1"/>
          </a:p>
          <a:p>
            <a:pPr marL="0" indent="0" algn="r" rtl="1">
              <a:buFont typeface="Wingdings" panose="05000000000000000000" pitchFamily="2" charset="2"/>
              <a:buNone/>
            </a:pPr>
            <a:r>
              <a:rPr lang="fa-IR" altLang="fa-IR" sz="2400" b="1"/>
              <a:t>مرحله سوم</a:t>
            </a:r>
          </a:p>
          <a:p>
            <a:pPr marL="0" indent="0" algn="r" rtl="1">
              <a:buFont typeface="Wingdings" panose="05000000000000000000" pitchFamily="2" charset="2"/>
              <a:buNone/>
            </a:pPr>
            <a:endParaRPr lang="fa-IR" altLang="fa-IR" sz="2000" b="1"/>
          </a:p>
          <a:p>
            <a:pPr marL="0" indent="0" algn="r" rtl="1">
              <a:buFont typeface="Wingdings" panose="05000000000000000000" pitchFamily="2" charset="2"/>
              <a:buNone/>
            </a:pPr>
            <a:r>
              <a:rPr lang="fa-IR" altLang="fa-IR" sz="2400" b="1"/>
              <a:t>مرحله چهارم</a:t>
            </a:r>
          </a:p>
          <a:p>
            <a:pPr marL="0" indent="0" algn="r" rtl="1">
              <a:buFont typeface="Wingdings" panose="05000000000000000000" pitchFamily="2" charset="2"/>
              <a:buNone/>
            </a:pPr>
            <a:endParaRPr lang="fa-IR" altLang="fa-IR" sz="2000" b="1"/>
          </a:p>
          <a:p>
            <a:pPr marL="0" indent="0" algn="r" rtl="1">
              <a:buFont typeface="Wingdings" panose="05000000000000000000" pitchFamily="2" charset="2"/>
              <a:buNone/>
            </a:pPr>
            <a:r>
              <a:rPr lang="fa-IR" altLang="fa-IR" sz="2400" b="1"/>
              <a:t>مرحله پنجم</a:t>
            </a:r>
            <a:endParaRPr lang="en-US" altLang="fa-IR" sz="2400" b="1"/>
          </a:p>
        </p:txBody>
      </p:sp>
      <p:sp>
        <p:nvSpPr>
          <p:cNvPr id="777220" name="Rectangle 4"/>
          <p:cNvSpPr>
            <a:spLocks noChangeArrowheads="1"/>
          </p:cNvSpPr>
          <p:nvPr/>
        </p:nvSpPr>
        <p:spPr bwMode="auto">
          <a:xfrm>
            <a:off x="1835150" y="2060575"/>
            <a:ext cx="2736850" cy="576263"/>
          </a:xfrm>
          <a:prstGeom prst="rect">
            <a:avLst/>
          </a:prstGeom>
          <a:solidFill>
            <a:schemeClr val="accent1"/>
          </a:solidFill>
          <a:ln w="9525">
            <a:solidFill>
              <a:schemeClr val="tx1"/>
            </a:solidFill>
            <a:miter lim="800000"/>
            <a:headEnd/>
            <a:tailEnd/>
          </a:ln>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a:r>
              <a:rPr lang="fa-IR" altLang="fa-IR" sz="1800">
                <a:latin typeface="Garamond" panose="02020404030301010803" pitchFamily="18" charset="0"/>
              </a:rPr>
              <a:t>انتخاب تحليل تبيين مساله</a:t>
            </a:r>
            <a:endParaRPr lang="en-US" altLang="fa-IR" sz="1800">
              <a:latin typeface="Garamond" panose="02020404030301010803" pitchFamily="18" charset="0"/>
            </a:endParaRPr>
          </a:p>
        </p:txBody>
      </p:sp>
      <p:sp>
        <p:nvSpPr>
          <p:cNvPr id="777221" name="Rectangle 5"/>
          <p:cNvSpPr>
            <a:spLocks noChangeArrowheads="1"/>
          </p:cNvSpPr>
          <p:nvPr/>
        </p:nvSpPr>
        <p:spPr bwMode="auto">
          <a:xfrm>
            <a:off x="1835150" y="2852738"/>
            <a:ext cx="2736850" cy="576262"/>
          </a:xfrm>
          <a:prstGeom prst="rect">
            <a:avLst/>
          </a:prstGeom>
          <a:solidFill>
            <a:schemeClr val="accent1"/>
          </a:solidFill>
          <a:ln w="9525">
            <a:solidFill>
              <a:schemeClr val="tx1"/>
            </a:solidFill>
            <a:miter lim="800000"/>
            <a:headEnd/>
            <a:tailEnd/>
          </a:ln>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a:r>
              <a:rPr lang="fa-IR" altLang="fa-IR" sz="1800">
                <a:latin typeface="Garamond" panose="02020404030301010803" pitchFamily="18" charset="0"/>
              </a:rPr>
              <a:t>گزينش طراحي,تشريح روشهاي کار</a:t>
            </a:r>
            <a:endParaRPr lang="en-US" altLang="fa-IR" sz="1800">
              <a:latin typeface="Garamond" panose="02020404030301010803" pitchFamily="18" charset="0"/>
            </a:endParaRPr>
          </a:p>
        </p:txBody>
      </p:sp>
      <p:sp>
        <p:nvSpPr>
          <p:cNvPr id="777222" name="Rectangle 6"/>
          <p:cNvSpPr>
            <a:spLocks noChangeArrowheads="1"/>
          </p:cNvSpPr>
          <p:nvPr/>
        </p:nvSpPr>
        <p:spPr bwMode="auto">
          <a:xfrm>
            <a:off x="1835150" y="3644900"/>
            <a:ext cx="2736850" cy="504825"/>
          </a:xfrm>
          <a:prstGeom prst="rect">
            <a:avLst/>
          </a:prstGeom>
          <a:solidFill>
            <a:schemeClr val="accent1"/>
          </a:solidFill>
          <a:ln w="9525">
            <a:solidFill>
              <a:schemeClr val="tx1"/>
            </a:solidFill>
            <a:miter lim="800000"/>
            <a:headEnd/>
            <a:tailEnd/>
          </a:ln>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a:r>
              <a:rPr lang="fa-IR" altLang="fa-IR" sz="1800">
                <a:latin typeface="Garamond" panose="02020404030301010803" pitchFamily="18" charset="0"/>
              </a:rPr>
              <a:t>گردآوري اطلاعات و داده ها </a:t>
            </a:r>
            <a:endParaRPr lang="en-US" altLang="fa-IR" sz="1800">
              <a:latin typeface="Garamond" panose="02020404030301010803" pitchFamily="18" charset="0"/>
            </a:endParaRPr>
          </a:p>
        </p:txBody>
      </p:sp>
      <p:sp>
        <p:nvSpPr>
          <p:cNvPr id="777223" name="Rectangle 7"/>
          <p:cNvSpPr>
            <a:spLocks noChangeArrowheads="1"/>
          </p:cNvSpPr>
          <p:nvPr/>
        </p:nvSpPr>
        <p:spPr bwMode="auto">
          <a:xfrm>
            <a:off x="1835150" y="4365625"/>
            <a:ext cx="2736850" cy="503238"/>
          </a:xfrm>
          <a:prstGeom prst="rect">
            <a:avLst/>
          </a:prstGeom>
          <a:solidFill>
            <a:schemeClr val="accent1"/>
          </a:solidFill>
          <a:ln w="9525">
            <a:solidFill>
              <a:schemeClr val="tx1"/>
            </a:solidFill>
            <a:miter lim="800000"/>
            <a:headEnd/>
            <a:tailEnd/>
          </a:ln>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a:r>
              <a:rPr lang="fa-IR" altLang="fa-IR" sz="1800">
                <a:latin typeface="Garamond" panose="02020404030301010803" pitchFamily="18" charset="0"/>
              </a:rPr>
              <a:t>طبقه بندي و تجزيه ئ تحليل دادها </a:t>
            </a:r>
            <a:endParaRPr lang="en-US" altLang="fa-IR" sz="1800">
              <a:latin typeface="Garamond" panose="02020404030301010803" pitchFamily="18" charset="0"/>
            </a:endParaRPr>
          </a:p>
        </p:txBody>
      </p:sp>
      <p:sp>
        <p:nvSpPr>
          <p:cNvPr id="777224" name="Rectangle 8"/>
          <p:cNvSpPr>
            <a:spLocks noChangeArrowheads="1"/>
          </p:cNvSpPr>
          <p:nvPr/>
        </p:nvSpPr>
        <p:spPr bwMode="auto">
          <a:xfrm>
            <a:off x="1835150" y="5157788"/>
            <a:ext cx="2736850" cy="503237"/>
          </a:xfrm>
          <a:prstGeom prst="rect">
            <a:avLst/>
          </a:prstGeom>
          <a:solidFill>
            <a:schemeClr val="accent1"/>
          </a:solidFill>
          <a:ln w="9525">
            <a:solidFill>
              <a:schemeClr val="tx1"/>
            </a:solidFill>
            <a:miter lim="800000"/>
            <a:headEnd/>
            <a:tailEnd/>
          </a:ln>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a:r>
              <a:rPr lang="fa-IR" altLang="fa-IR" sz="1800">
                <a:latin typeface="Garamond" panose="02020404030301010803" pitchFamily="18" charset="0"/>
              </a:rPr>
              <a:t>تدوين گزارش تحقيق</a:t>
            </a:r>
            <a:endParaRPr lang="en-US" altLang="fa-IR" sz="1800">
              <a:latin typeface="Garamond" panose="02020404030301010803" pitchFamily="18" charset="0"/>
            </a:endParaRPr>
          </a:p>
        </p:txBody>
      </p:sp>
      <p:sp>
        <p:nvSpPr>
          <p:cNvPr id="777225" name="Line 9"/>
          <p:cNvSpPr>
            <a:spLocks noChangeShapeType="1"/>
          </p:cNvSpPr>
          <p:nvPr/>
        </p:nvSpPr>
        <p:spPr bwMode="auto">
          <a:xfrm>
            <a:off x="3276600" y="2636838"/>
            <a:ext cx="0" cy="2159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777226" name="Line 10"/>
          <p:cNvSpPr>
            <a:spLocks noChangeShapeType="1"/>
          </p:cNvSpPr>
          <p:nvPr/>
        </p:nvSpPr>
        <p:spPr bwMode="auto">
          <a:xfrm>
            <a:off x="3276600" y="3429000"/>
            <a:ext cx="0" cy="2159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777227" name="Line 11"/>
          <p:cNvSpPr>
            <a:spLocks noChangeShapeType="1"/>
          </p:cNvSpPr>
          <p:nvPr/>
        </p:nvSpPr>
        <p:spPr bwMode="auto">
          <a:xfrm>
            <a:off x="3276600" y="4149725"/>
            <a:ext cx="0" cy="2159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777228" name="Line 12"/>
          <p:cNvSpPr>
            <a:spLocks noChangeShapeType="1"/>
          </p:cNvSpPr>
          <p:nvPr/>
        </p:nvSpPr>
        <p:spPr bwMode="auto">
          <a:xfrm>
            <a:off x="3276600" y="4870450"/>
            <a:ext cx="0" cy="2873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ransition spd="med">
    <p:zoom/>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Footer Placeholder 4"/>
          <p:cNvSpPr>
            <a:spLocks noGrp="1"/>
          </p:cNvSpPr>
          <p:nvPr>
            <p:ph type="ftr" sz="quarter" idx="11"/>
          </p:nvPr>
        </p:nvSpPr>
        <p:spPr/>
        <p:txBody>
          <a:bodyPr/>
          <a:lstStyle/>
          <a:p>
            <a:r>
              <a:rPr lang="en-US" altLang="fa-IR" smtClean="0"/>
              <a:t>www.Prozheha.ir</a:t>
            </a:r>
            <a:endParaRPr lang="en-US" altLang="fa-IR"/>
          </a:p>
        </p:txBody>
      </p:sp>
      <p:sp>
        <p:nvSpPr>
          <p:cNvPr id="61" name="Slide Number Placeholder 5"/>
          <p:cNvSpPr>
            <a:spLocks noGrp="1"/>
          </p:cNvSpPr>
          <p:nvPr>
            <p:ph type="sldNum" sz="quarter" idx="12"/>
          </p:nvPr>
        </p:nvSpPr>
        <p:spPr/>
        <p:txBody>
          <a:bodyPr/>
          <a:lstStyle/>
          <a:p>
            <a:fld id="{A21AE9F9-3567-4C9E-957C-4621B769E77D}" type="slidenum">
              <a:rPr lang="fa-IR" altLang="fa-IR"/>
              <a:pPr/>
              <a:t>46</a:t>
            </a:fld>
            <a:endParaRPr lang="en-US" altLang="fa-IR"/>
          </a:p>
        </p:txBody>
      </p:sp>
      <p:sp>
        <p:nvSpPr>
          <p:cNvPr id="356354" name="Text Box 2"/>
          <p:cNvSpPr txBox="1">
            <a:spLocks noChangeArrowheads="1"/>
          </p:cNvSpPr>
          <p:nvPr/>
        </p:nvSpPr>
        <p:spPr bwMode="auto">
          <a:xfrm>
            <a:off x="931863" y="1614488"/>
            <a:ext cx="7456487"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rtl="1" eaLnBrk="0" hangingPunct="0">
              <a:spcBef>
                <a:spcPct val="50000"/>
              </a:spcBef>
            </a:pPr>
            <a:r>
              <a:rPr lang="fa-IR" altLang="fa-IR" sz="3200">
                <a:solidFill>
                  <a:srgbClr val="A50021"/>
                </a:solidFill>
                <a:latin typeface="Times New Roman" panose="02020603050405020304" pitchFamily="18" charset="0"/>
                <a:cs typeface="Titr" pitchFamily="2" charset="0"/>
              </a:rPr>
              <a:t>فصل دوم: </a:t>
            </a:r>
            <a:endParaRPr lang="en-US" altLang="fa-IR" sz="3200">
              <a:solidFill>
                <a:srgbClr val="A50021"/>
              </a:solidFill>
              <a:latin typeface="Times New Roman" panose="02020603050405020304" pitchFamily="18" charset="0"/>
              <a:cs typeface="Titr" pitchFamily="2" charset="0"/>
            </a:endParaRPr>
          </a:p>
        </p:txBody>
      </p:sp>
      <p:sp>
        <p:nvSpPr>
          <p:cNvPr id="356355" name="Text Box 3"/>
          <p:cNvSpPr txBox="1">
            <a:spLocks noChangeArrowheads="1"/>
          </p:cNvSpPr>
          <p:nvPr/>
        </p:nvSpPr>
        <p:spPr bwMode="auto">
          <a:xfrm>
            <a:off x="900113" y="2349500"/>
            <a:ext cx="772795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indent="-444500" algn="r" rtl="1">
              <a:defRPr>
                <a:solidFill>
                  <a:schemeClr val="tx1"/>
                </a:solidFill>
                <a:latin typeface="Arial" panose="020B0604020202020204" pitchFamily="34" charset="0"/>
                <a:cs typeface="Arial" panose="020B0604020202020204" pitchFamily="34" charset="0"/>
              </a:defRPr>
            </a:lvl1pPr>
            <a:lvl2pPr marL="623888" algn="r" rtl="1">
              <a:defRPr>
                <a:solidFill>
                  <a:schemeClr val="tx1"/>
                </a:solidFill>
                <a:latin typeface="Arial" panose="020B0604020202020204" pitchFamily="34" charset="0"/>
                <a:cs typeface="Arial" panose="020B0604020202020204" pitchFamily="34" charset="0"/>
              </a:defRPr>
            </a:lvl2pPr>
            <a:lvl3pPr algn="r" rtl="1">
              <a:defRPr>
                <a:solidFill>
                  <a:schemeClr val="tx1"/>
                </a:solidFill>
                <a:latin typeface="Arial" panose="020B0604020202020204" pitchFamily="34" charset="0"/>
                <a:cs typeface="Arial" panose="020B0604020202020204" pitchFamily="34" charset="0"/>
              </a:defRPr>
            </a:lvl3pPr>
            <a:lvl4pPr algn="r" rtl="1">
              <a:defRPr>
                <a:solidFill>
                  <a:schemeClr val="tx1"/>
                </a:solidFill>
                <a:latin typeface="Arial" panose="020B0604020202020204" pitchFamily="34" charset="0"/>
                <a:cs typeface="Arial" panose="020B0604020202020204" pitchFamily="34" charset="0"/>
              </a:defRPr>
            </a:lvl4pPr>
            <a:lvl5pPr algn="r" rtl="1">
              <a:defRPr>
                <a:solidFill>
                  <a:schemeClr val="tx1"/>
                </a:solidFill>
                <a:latin typeface="Arial" panose="020B0604020202020204" pitchFamily="34" charset="0"/>
                <a:cs typeface="Arial" panose="020B0604020202020204" pitchFamily="34" charset="0"/>
              </a:defRPr>
            </a:lvl5pPr>
            <a:lvl6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fa-IR" altLang="fa-IR" sz="4800" b="1">
                <a:solidFill>
                  <a:schemeClr val="tx2"/>
                </a:solidFill>
                <a:latin typeface="Tahoma" panose="020B0604030504040204" pitchFamily="34" charset="0"/>
                <a:cs typeface="B Titr" panose="00000700000000000000" pitchFamily="2" charset="-78"/>
              </a:rPr>
              <a:t>انتخاب، تعريف و بيان مسأله تحقيق</a:t>
            </a:r>
            <a:endParaRPr lang="en-US" altLang="fa-IR" sz="4800" b="1">
              <a:solidFill>
                <a:schemeClr val="tx2"/>
              </a:solidFill>
              <a:latin typeface="Tahoma" panose="020B0604030504040204" pitchFamily="34" charset="0"/>
              <a:cs typeface="B Titr" panose="00000700000000000000" pitchFamily="2" charset="-78"/>
            </a:endParaRPr>
          </a:p>
        </p:txBody>
      </p:sp>
      <p:sp>
        <p:nvSpPr>
          <p:cNvPr id="356356" name="Rectangle 4"/>
          <p:cNvSpPr>
            <a:spLocks noChangeArrowheads="1"/>
          </p:cNvSpPr>
          <p:nvPr/>
        </p:nvSpPr>
        <p:spPr bwMode="auto">
          <a:xfrm>
            <a:off x="6175375" y="3875088"/>
            <a:ext cx="1639888" cy="1387475"/>
          </a:xfrm>
          <a:prstGeom prst="rect">
            <a:avLst/>
          </a:prstGeom>
          <a:solidFill>
            <a:srgbClr val="C0C0C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nvGrpSpPr>
          <p:cNvPr id="356357" name="Group 5"/>
          <p:cNvGrpSpPr>
            <a:grpSpLocks/>
          </p:cNvGrpSpPr>
          <p:nvPr/>
        </p:nvGrpSpPr>
        <p:grpSpPr bwMode="auto">
          <a:xfrm>
            <a:off x="6205538" y="4013200"/>
            <a:ext cx="1363662" cy="1522413"/>
            <a:chOff x="3909" y="2528"/>
            <a:chExt cx="859" cy="959"/>
          </a:xfrm>
        </p:grpSpPr>
        <p:grpSp>
          <p:nvGrpSpPr>
            <p:cNvPr id="356358" name="Group 6"/>
            <p:cNvGrpSpPr>
              <a:grpSpLocks/>
            </p:cNvGrpSpPr>
            <p:nvPr/>
          </p:nvGrpSpPr>
          <p:grpSpPr bwMode="auto">
            <a:xfrm>
              <a:off x="3909" y="2528"/>
              <a:ext cx="859" cy="959"/>
              <a:chOff x="3909" y="2528"/>
              <a:chExt cx="859" cy="959"/>
            </a:xfrm>
          </p:grpSpPr>
          <p:sp>
            <p:nvSpPr>
              <p:cNvPr id="356359" name="Line 7"/>
              <p:cNvSpPr>
                <a:spLocks noChangeShapeType="1"/>
              </p:cNvSpPr>
              <p:nvPr/>
            </p:nvSpPr>
            <p:spPr bwMode="auto">
              <a:xfrm flipV="1">
                <a:off x="4545" y="2528"/>
                <a:ext cx="223" cy="351"/>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nvGrpSpPr>
              <p:cNvPr id="356360" name="Group 8"/>
              <p:cNvGrpSpPr>
                <a:grpSpLocks/>
              </p:cNvGrpSpPr>
              <p:nvPr/>
            </p:nvGrpSpPr>
            <p:grpSpPr bwMode="auto">
              <a:xfrm>
                <a:off x="3909" y="2582"/>
                <a:ext cx="712" cy="905"/>
                <a:chOff x="3909" y="2582"/>
                <a:chExt cx="712" cy="905"/>
              </a:xfrm>
            </p:grpSpPr>
            <p:sp>
              <p:nvSpPr>
                <p:cNvPr id="356361" name="Oval 9"/>
                <p:cNvSpPr>
                  <a:spLocks noChangeArrowheads="1"/>
                </p:cNvSpPr>
                <p:nvPr/>
              </p:nvSpPr>
              <p:spPr bwMode="auto">
                <a:xfrm>
                  <a:off x="4402" y="2987"/>
                  <a:ext cx="81" cy="67"/>
                </a:xfrm>
                <a:prstGeom prst="ellipse">
                  <a:avLst/>
                </a:prstGeom>
                <a:solidFill>
                  <a:srgbClr val="FF0000"/>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56362" name="Oval 10"/>
                <p:cNvSpPr>
                  <a:spLocks noChangeArrowheads="1"/>
                </p:cNvSpPr>
                <p:nvPr/>
              </p:nvSpPr>
              <p:spPr bwMode="auto">
                <a:xfrm>
                  <a:off x="4095" y="2582"/>
                  <a:ext cx="201" cy="199"/>
                </a:xfrm>
                <a:prstGeom prst="ellipse">
                  <a:avLst/>
                </a:prstGeom>
                <a:solidFill>
                  <a:srgbClr val="FF0000"/>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56363" name="Freeform 11"/>
                <p:cNvSpPr>
                  <a:spLocks/>
                </p:cNvSpPr>
                <p:nvPr/>
              </p:nvSpPr>
              <p:spPr bwMode="auto">
                <a:xfrm>
                  <a:off x="3924" y="2781"/>
                  <a:ext cx="697" cy="706"/>
                </a:xfrm>
                <a:custGeom>
                  <a:avLst/>
                  <a:gdLst>
                    <a:gd name="T0" fmla="*/ 206 w 697"/>
                    <a:gd name="T1" fmla="*/ 26 h 706"/>
                    <a:gd name="T2" fmla="*/ 165 w 697"/>
                    <a:gd name="T3" fmla="*/ 26 h 706"/>
                    <a:gd name="T4" fmla="*/ 112 w 697"/>
                    <a:gd name="T5" fmla="*/ 55 h 706"/>
                    <a:gd name="T6" fmla="*/ 0 w 697"/>
                    <a:gd name="T7" fmla="*/ 220 h 706"/>
                    <a:gd name="T8" fmla="*/ 4 w 697"/>
                    <a:gd name="T9" fmla="*/ 293 h 706"/>
                    <a:gd name="T10" fmla="*/ 80 w 697"/>
                    <a:gd name="T11" fmla="*/ 349 h 706"/>
                    <a:gd name="T12" fmla="*/ 142 w 697"/>
                    <a:gd name="T13" fmla="*/ 392 h 706"/>
                    <a:gd name="T14" fmla="*/ 220 w 697"/>
                    <a:gd name="T15" fmla="*/ 298 h 706"/>
                    <a:gd name="T16" fmla="*/ 190 w 697"/>
                    <a:gd name="T17" fmla="*/ 272 h 706"/>
                    <a:gd name="T18" fmla="*/ 165 w 697"/>
                    <a:gd name="T19" fmla="*/ 252 h 706"/>
                    <a:gd name="T20" fmla="*/ 218 w 697"/>
                    <a:gd name="T21" fmla="*/ 170 h 706"/>
                    <a:gd name="T22" fmla="*/ 368 w 697"/>
                    <a:gd name="T23" fmla="*/ 272 h 706"/>
                    <a:gd name="T24" fmla="*/ 221 w 697"/>
                    <a:gd name="T25" fmla="*/ 472 h 706"/>
                    <a:gd name="T26" fmla="*/ 98 w 697"/>
                    <a:gd name="T27" fmla="*/ 380 h 706"/>
                    <a:gd name="T28" fmla="*/ 99 w 697"/>
                    <a:gd name="T29" fmla="*/ 705 h 706"/>
                    <a:gd name="T30" fmla="*/ 413 w 697"/>
                    <a:gd name="T31" fmla="*/ 705 h 706"/>
                    <a:gd name="T32" fmla="*/ 414 w 697"/>
                    <a:gd name="T33" fmla="*/ 217 h 706"/>
                    <a:gd name="T34" fmla="*/ 485 w 697"/>
                    <a:gd name="T35" fmla="*/ 263 h 706"/>
                    <a:gd name="T36" fmla="*/ 550 w 697"/>
                    <a:gd name="T37" fmla="*/ 263 h 706"/>
                    <a:gd name="T38" fmla="*/ 557 w 697"/>
                    <a:gd name="T39" fmla="*/ 254 h 706"/>
                    <a:gd name="T40" fmla="*/ 604 w 697"/>
                    <a:gd name="T41" fmla="*/ 188 h 706"/>
                    <a:gd name="T42" fmla="*/ 696 w 697"/>
                    <a:gd name="T43" fmla="*/ 70 h 706"/>
                    <a:gd name="T44" fmla="*/ 592 w 697"/>
                    <a:gd name="T45" fmla="*/ 0 h 706"/>
                    <a:gd name="T46" fmla="*/ 527 w 697"/>
                    <a:gd name="T47" fmla="*/ 87 h 706"/>
                    <a:gd name="T48" fmla="*/ 509 w 697"/>
                    <a:gd name="T49" fmla="*/ 106 h 706"/>
                    <a:gd name="T50" fmla="*/ 379 w 697"/>
                    <a:gd name="T51" fmla="*/ 26 h 706"/>
                    <a:gd name="T52" fmla="*/ 324 w 697"/>
                    <a:gd name="T53" fmla="*/ 26 h 706"/>
                    <a:gd name="T54" fmla="*/ 206 w 697"/>
                    <a:gd name="T55" fmla="*/ 26 h 7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97" h="706">
                      <a:moveTo>
                        <a:pt x="206" y="26"/>
                      </a:moveTo>
                      <a:lnTo>
                        <a:pt x="165" y="26"/>
                      </a:lnTo>
                      <a:lnTo>
                        <a:pt x="112" y="55"/>
                      </a:lnTo>
                      <a:lnTo>
                        <a:pt x="0" y="220"/>
                      </a:lnTo>
                      <a:lnTo>
                        <a:pt x="4" y="293"/>
                      </a:lnTo>
                      <a:lnTo>
                        <a:pt x="80" y="349"/>
                      </a:lnTo>
                      <a:lnTo>
                        <a:pt x="142" y="392"/>
                      </a:lnTo>
                      <a:lnTo>
                        <a:pt x="220" y="298"/>
                      </a:lnTo>
                      <a:lnTo>
                        <a:pt x="190" y="272"/>
                      </a:lnTo>
                      <a:lnTo>
                        <a:pt x="165" y="252"/>
                      </a:lnTo>
                      <a:lnTo>
                        <a:pt x="218" y="170"/>
                      </a:lnTo>
                      <a:lnTo>
                        <a:pt x="368" y="272"/>
                      </a:lnTo>
                      <a:lnTo>
                        <a:pt x="221" y="472"/>
                      </a:lnTo>
                      <a:lnTo>
                        <a:pt x="98" y="380"/>
                      </a:lnTo>
                      <a:lnTo>
                        <a:pt x="99" y="705"/>
                      </a:lnTo>
                      <a:lnTo>
                        <a:pt x="413" y="705"/>
                      </a:lnTo>
                      <a:lnTo>
                        <a:pt x="414" y="217"/>
                      </a:lnTo>
                      <a:lnTo>
                        <a:pt x="485" y="263"/>
                      </a:lnTo>
                      <a:lnTo>
                        <a:pt x="550" y="263"/>
                      </a:lnTo>
                      <a:lnTo>
                        <a:pt x="557" y="254"/>
                      </a:lnTo>
                      <a:lnTo>
                        <a:pt x="604" y="188"/>
                      </a:lnTo>
                      <a:lnTo>
                        <a:pt x="696" y="70"/>
                      </a:lnTo>
                      <a:lnTo>
                        <a:pt x="592" y="0"/>
                      </a:lnTo>
                      <a:lnTo>
                        <a:pt x="527" y="87"/>
                      </a:lnTo>
                      <a:lnTo>
                        <a:pt x="509" y="106"/>
                      </a:lnTo>
                      <a:lnTo>
                        <a:pt x="379" y="26"/>
                      </a:lnTo>
                      <a:lnTo>
                        <a:pt x="324" y="26"/>
                      </a:lnTo>
                      <a:lnTo>
                        <a:pt x="206" y="26"/>
                      </a:lnTo>
                    </a:path>
                  </a:pathLst>
                </a:custGeom>
                <a:solidFill>
                  <a:srgbClr val="FF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56364" name="Oval 12"/>
                <p:cNvSpPr>
                  <a:spLocks noChangeArrowheads="1"/>
                </p:cNvSpPr>
                <p:nvPr/>
              </p:nvSpPr>
              <p:spPr bwMode="auto">
                <a:xfrm>
                  <a:off x="3909" y="2989"/>
                  <a:ext cx="78" cy="91"/>
                </a:xfrm>
                <a:prstGeom prst="ellipse">
                  <a:avLst/>
                </a:prstGeom>
                <a:solidFill>
                  <a:srgbClr val="FF0000"/>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56365" name="Arc 13"/>
                <p:cNvSpPr>
                  <a:spLocks/>
                </p:cNvSpPr>
                <p:nvPr/>
              </p:nvSpPr>
              <p:spPr bwMode="auto">
                <a:xfrm>
                  <a:off x="4131" y="2803"/>
                  <a:ext cx="113" cy="45"/>
                </a:xfrm>
                <a:custGeom>
                  <a:avLst/>
                  <a:gdLst>
                    <a:gd name="G0" fmla="+- 21600 0 0"/>
                    <a:gd name="G1" fmla="+- 501 0 0"/>
                    <a:gd name="G2" fmla="+- 21600 0 0"/>
                    <a:gd name="T0" fmla="*/ 43194 w 43200"/>
                    <a:gd name="T1" fmla="*/ 0 h 22101"/>
                    <a:gd name="T2" fmla="*/ 6 w 43200"/>
                    <a:gd name="T3" fmla="*/ 9 h 22101"/>
                    <a:gd name="T4" fmla="*/ 21600 w 43200"/>
                    <a:gd name="T5" fmla="*/ 501 h 22101"/>
                  </a:gdLst>
                  <a:ahLst/>
                  <a:cxnLst>
                    <a:cxn ang="0">
                      <a:pos x="T0" y="T1"/>
                    </a:cxn>
                    <a:cxn ang="0">
                      <a:pos x="T2" y="T3"/>
                    </a:cxn>
                    <a:cxn ang="0">
                      <a:pos x="T4" y="T5"/>
                    </a:cxn>
                  </a:cxnLst>
                  <a:rect l="0" t="0" r="r" b="b"/>
                  <a:pathLst>
                    <a:path w="43200" h="22101" fill="none" extrusionOk="0">
                      <a:moveTo>
                        <a:pt x="43194" y="-1"/>
                      </a:moveTo>
                      <a:cubicBezTo>
                        <a:pt x="43198" y="166"/>
                        <a:pt x="43200" y="333"/>
                        <a:pt x="43200" y="501"/>
                      </a:cubicBezTo>
                      <a:cubicBezTo>
                        <a:pt x="43200" y="12430"/>
                        <a:pt x="33529" y="22101"/>
                        <a:pt x="21600" y="22101"/>
                      </a:cubicBezTo>
                      <a:cubicBezTo>
                        <a:pt x="9670" y="22101"/>
                        <a:pt x="0" y="12430"/>
                        <a:pt x="0" y="501"/>
                      </a:cubicBezTo>
                      <a:cubicBezTo>
                        <a:pt x="0" y="336"/>
                        <a:pt x="1" y="172"/>
                        <a:pt x="5" y="8"/>
                      </a:cubicBezTo>
                    </a:path>
                    <a:path w="43200" h="22101" stroke="0" extrusionOk="0">
                      <a:moveTo>
                        <a:pt x="43194" y="-1"/>
                      </a:moveTo>
                      <a:cubicBezTo>
                        <a:pt x="43198" y="166"/>
                        <a:pt x="43200" y="333"/>
                        <a:pt x="43200" y="501"/>
                      </a:cubicBezTo>
                      <a:cubicBezTo>
                        <a:pt x="43200" y="12430"/>
                        <a:pt x="33529" y="22101"/>
                        <a:pt x="21600" y="22101"/>
                      </a:cubicBezTo>
                      <a:cubicBezTo>
                        <a:pt x="9670" y="22101"/>
                        <a:pt x="0" y="12430"/>
                        <a:pt x="0" y="501"/>
                      </a:cubicBezTo>
                      <a:cubicBezTo>
                        <a:pt x="0" y="336"/>
                        <a:pt x="1" y="172"/>
                        <a:pt x="5" y="8"/>
                      </a:cubicBezTo>
                      <a:lnTo>
                        <a:pt x="21600" y="501"/>
                      </a:lnTo>
                      <a:close/>
                    </a:path>
                  </a:pathLst>
                </a:custGeom>
                <a:solidFill>
                  <a:srgbClr val="C0C0C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grpSp>
        <p:sp>
          <p:nvSpPr>
            <p:cNvPr id="356366" name="Arc 14"/>
            <p:cNvSpPr>
              <a:spLocks/>
            </p:cNvSpPr>
            <p:nvPr/>
          </p:nvSpPr>
          <p:spPr bwMode="auto">
            <a:xfrm>
              <a:off x="4032" y="2808"/>
              <a:ext cx="95" cy="71"/>
            </a:xfrm>
            <a:custGeom>
              <a:avLst/>
              <a:gdLst>
                <a:gd name="G0" fmla="+- 21600 0 0"/>
                <a:gd name="G1" fmla="+- 21600 0 0"/>
                <a:gd name="G2" fmla="+- 21600 0 0"/>
                <a:gd name="T0" fmla="*/ 5290 w 36803"/>
                <a:gd name="T1" fmla="*/ 35761 h 35761"/>
                <a:gd name="T2" fmla="*/ 36803 w 36803"/>
                <a:gd name="T3" fmla="*/ 6256 h 35761"/>
                <a:gd name="T4" fmla="*/ 21600 w 36803"/>
                <a:gd name="T5" fmla="*/ 21600 h 35761"/>
              </a:gdLst>
              <a:ahLst/>
              <a:cxnLst>
                <a:cxn ang="0">
                  <a:pos x="T0" y="T1"/>
                </a:cxn>
                <a:cxn ang="0">
                  <a:pos x="T2" y="T3"/>
                </a:cxn>
                <a:cxn ang="0">
                  <a:pos x="T4" y="T5"/>
                </a:cxn>
              </a:cxnLst>
              <a:rect l="0" t="0" r="r" b="b"/>
              <a:pathLst>
                <a:path w="36803" h="35761" fill="none" extrusionOk="0">
                  <a:moveTo>
                    <a:pt x="5289" y="35761"/>
                  </a:moveTo>
                  <a:cubicBezTo>
                    <a:pt x="1878" y="31832"/>
                    <a:pt x="0" y="26803"/>
                    <a:pt x="0" y="21600"/>
                  </a:cubicBezTo>
                  <a:cubicBezTo>
                    <a:pt x="0" y="9670"/>
                    <a:pt x="9670" y="0"/>
                    <a:pt x="21600" y="0"/>
                  </a:cubicBezTo>
                  <a:cubicBezTo>
                    <a:pt x="27294" y="0"/>
                    <a:pt x="32757" y="2248"/>
                    <a:pt x="36802" y="6256"/>
                  </a:cubicBezTo>
                </a:path>
                <a:path w="36803" h="35761" stroke="0" extrusionOk="0">
                  <a:moveTo>
                    <a:pt x="5289" y="35761"/>
                  </a:moveTo>
                  <a:cubicBezTo>
                    <a:pt x="1878" y="31832"/>
                    <a:pt x="0" y="26803"/>
                    <a:pt x="0" y="21600"/>
                  </a:cubicBezTo>
                  <a:cubicBezTo>
                    <a:pt x="0" y="9670"/>
                    <a:pt x="9670" y="0"/>
                    <a:pt x="21600" y="0"/>
                  </a:cubicBezTo>
                  <a:cubicBezTo>
                    <a:pt x="27294" y="0"/>
                    <a:pt x="32757" y="2248"/>
                    <a:pt x="36802" y="6256"/>
                  </a:cubicBezTo>
                  <a:lnTo>
                    <a:pt x="21600" y="21600"/>
                  </a:lnTo>
                  <a:close/>
                </a:path>
              </a:pathLst>
            </a:custGeom>
            <a:solidFill>
              <a:srgbClr val="FF000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grpSp>
        <p:nvGrpSpPr>
          <p:cNvPr id="356367" name="Group 15"/>
          <p:cNvGrpSpPr>
            <a:grpSpLocks/>
          </p:cNvGrpSpPr>
          <p:nvPr/>
        </p:nvGrpSpPr>
        <p:grpSpPr bwMode="auto">
          <a:xfrm>
            <a:off x="5032375" y="5391150"/>
            <a:ext cx="636588" cy="1182688"/>
            <a:chOff x="3170" y="3396"/>
            <a:chExt cx="401" cy="745"/>
          </a:xfrm>
        </p:grpSpPr>
        <p:grpSp>
          <p:nvGrpSpPr>
            <p:cNvPr id="356368" name="Group 16"/>
            <p:cNvGrpSpPr>
              <a:grpSpLocks/>
            </p:cNvGrpSpPr>
            <p:nvPr/>
          </p:nvGrpSpPr>
          <p:grpSpPr bwMode="auto">
            <a:xfrm>
              <a:off x="3170" y="3630"/>
              <a:ext cx="401" cy="511"/>
              <a:chOff x="3170" y="3630"/>
              <a:chExt cx="401" cy="511"/>
            </a:xfrm>
          </p:grpSpPr>
          <p:sp>
            <p:nvSpPr>
              <p:cNvPr id="356369" name="Rectangle 17"/>
              <p:cNvSpPr>
                <a:spLocks noChangeArrowheads="1"/>
              </p:cNvSpPr>
              <p:nvPr/>
            </p:nvSpPr>
            <p:spPr bwMode="auto">
              <a:xfrm>
                <a:off x="3235" y="3630"/>
                <a:ext cx="266" cy="102"/>
              </a:xfrm>
              <a:prstGeom prst="rect">
                <a:avLst/>
              </a:prstGeom>
              <a:solidFill>
                <a:srgbClr val="00808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56370" name="Rectangle 18"/>
              <p:cNvSpPr>
                <a:spLocks noChangeArrowheads="1"/>
              </p:cNvSpPr>
              <p:nvPr/>
            </p:nvSpPr>
            <p:spPr bwMode="auto">
              <a:xfrm>
                <a:off x="3170" y="3702"/>
                <a:ext cx="400" cy="439"/>
              </a:xfrm>
              <a:prstGeom prst="rect">
                <a:avLst/>
              </a:prstGeom>
              <a:solidFill>
                <a:srgbClr val="00808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56371" name="Arc 19"/>
              <p:cNvSpPr>
                <a:spLocks/>
              </p:cNvSpPr>
              <p:nvPr/>
            </p:nvSpPr>
            <p:spPr bwMode="auto">
              <a:xfrm>
                <a:off x="3500" y="3631"/>
                <a:ext cx="71" cy="86"/>
              </a:xfrm>
              <a:custGeom>
                <a:avLst/>
                <a:gdLst>
                  <a:gd name="G0" fmla="+- 0 0 0"/>
                  <a:gd name="G1" fmla="+- 21598 0 0"/>
                  <a:gd name="G2" fmla="+- 21600 0 0"/>
                  <a:gd name="T0" fmla="*/ 304 w 21594"/>
                  <a:gd name="T1" fmla="*/ 0 h 21598"/>
                  <a:gd name="T2" fmla="*/ 21594 w 21594"/>
                  <a:gd name="T3" fmla="*/ 21089 h 21598"/>
                  <a:gd name="T4" fmla="*/ 0 w 21594"/>
                  <a:gd name="T5" fmla="*/ 21598 h 21598"/>
                </a:gdLst>
                <a:ahLst/>
                <a:cxnLst>
                  <a:cxn ang="0">
                    <a:pos x="T0" y="T1"/>
                  </a:cxn>
                  <a:cxn ang="0">
                    <a:pos x="T2" y="T3"/>
                  </a:cxn>
                  <a:cxn ang="0">
                    <a:pos x="T4" y="T5"/>
                  </a:cxn>
                </a:cxnLst>
                <a:rect l="0" t="0" r="r" b="b"/>
                <a:pathLst>
                  <a:path w="21594" h="21598" fill="none" extrusionOk="0">
                    <a:moveTo>
                      <a:pt x="303" y="0"/>
                    </a:moveTo>
                    <a:cubicBezTo>
                      <a:pt x="11915" y="163"/>
                      <a:pt x="21320" y="9479"/>
                      <a:pt x="21594" y="21088"/>
                    </a:cubicBezTo>
                  </a:path>
                  <a:path w="21594" h="21598" stroke="0" extrusionOk="0">
                    <a:moveTo>
                      <a:pt x="303" y="0"/>
                    </a:moveTo>
                    <a:cubicBezTo>
                      <a:pt x="11915" y="163"/>
                      <a:pt x="21320" y="9479"/>
                      <a:pt x="21594" y="21088"/>
                    </a:cubicBezTo>
                    <a:lnTo>
                      <a:pt x="0" y="21598"/>
                    </a:lnTo>
                    <a:close/>
                  </a:path>
                </a:pathLst>
              </a:custGeom>
              <a:solidFill>
                <a:srgbClr val="00808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56372" name="Arc 20"/>
              <p:cNvSpPr>
                <a:spLocks/>
              </p:cNvSpPr>
              <p:nvPr/>
            </p:nvSpPr>
            <p:spPr bwMode="auto">
              <a:xfrm>
                <a:off x="3172" y="3633"/>
                <a:ext cx="72" cy="86"/>
              </a:xfrm>
              <a:custGeom>
                <a:avLst/>
                <a:gdLst>
                  <a:gd name="G0" fmla="+- 21594 0 0"/>
                  <a:gd name="G1" fmla="+- 21598 0 0"/>
                  <a:gd name="G2" fmla="+- 21600 0 0"/>
                  <a:gd name="T0" fmla="*/ 0 w 21594"/>
                  <a:gd name="T1" fmla="*/ 21099 h 21598"/>
                  <a:gd name="T2" fmla="*/ 21296 w 21594"/>
                  <a:gd name="T3" fmla="*/ 0 h 21598"/>
                  <a:gd name="T4" fmla="*/ 21594 w 21594"/>
                  <a:gd name="T5" fmla="*/ 21598 h 21598"/>
                </a:gdLst>
                <a:ahLst/>
                <a:cxnLst>
                  <a:cxn ang="0">
                    <a:pos x="T0" y="T1"/>
                  </a:cxn>
                  <a:cxn ang="0">
                    <a:pos x="T2" y="T3"/>
                  </a:cxn>
                  <a:cxn ang="0">
                    <a:pos x="T4" y="T5"/>
                  </a:cxn>
                </a:cxnLst>
                <a:rect l="0" t="0" r="r" b="b"/>
                <a:pathLst>
                  <a:path w="21594" h="21598" fill="none" extrusionOk="0">
                    <a:moveTo>
                      <a:pt x="-1" y="21098"/>
                    </a:moveTo>
                    <a:cubicBezTo>
                      <a:pt x="268" y="9482"/>
                      <a:pt x="9677" y="160"/>
                      <a:pt x="21296" y="0"/>
                    </a:cubicBezTo>
                  </a:path>
                  <a:path w="21594" h="21598" stroke="0" extrusionOk="0">
                    <a:moveTo>
                      <a:pt x="-1" y="21098"/>
                    </a:moveTo>
                    <a:cubicBezTo>
                      <a:pt x="268" y="9482"/>
                      <a:pt x="9677" y="160"/>
                      <a:pt x="21296" y="0"/>
                    </a:cubicBezTo>
                    <a:lnTo>
                      <a:pt x="21594" y="21598"/>
                    </a:lnTo>
                    <a:close/>
                  </a:path>
                </a:pathLst>
              </a:custGeom>
              <a:solidFill>
                <a:srgbClr val="00808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sp>
          <p:nvSpPr>
            <p:cNvPr id="356373" name="Oval 21"/>
            <p:cNvSpPr>
              <a:spLocks noChangeArrowheads="1"/>
            </p:cNvSpPr>
            <p:nvPr/>
          </p:nvSpPr>
          <p:spPr bwMode="auto">
            <a:xfrm>
              <a:off x="3265" y="3396"/>
              <a:ext cx="213" cy="208"/>
            </a:xfrm>
            <a:prstGeom prst="ellipse">
              <a:avLst/>
            </a:prstGeom>
            <a:solidFill>
              <a:srgbClr val="008080"/>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grpSp>
        <p:nvGrpSpPr>
          <p:cNvPr id="356374" name="Group 22"/>
          <p:cNvGrpSpPr>
            <a:grpSpLocks/>
          </p:cNvGrpSpPr>
          <p:nvPr/>
        </p:nvGrpSpPr>
        <p:grpSpPr bwMode="auto">
          <a:xfrm>
            <a:off x="5692775" y="5068888"/>
            <a:ext cx="639763" cy="1179512"/>
            <a:chOff x="3586" y="3193"/>
            <a:chExt cx="403" cy="743"/>
          </a:xfrm>
        </p:grpSpPr>
        <p:grpSp>
          <p:nvGrpSpPr>
            <p:cNvPr id="356375" name="Group 23"/>
            <p:cNvGrpSpPr>
              <a:grpSpLocks/>
            </p:cNvGrpSpPr>
            <p:nvPr/>
          </p:nvGrpSpPr>
          <p:grpSpPr bwMode="auto">
            <a:xfrm>
              <a:off x="3586" y="3425"/>
              <a:ext cx="403" cy="511"/>
              <a:chOff x="3586" y="3425"/>
              <a:chExt cx="403" cy="511"/>
            </a:xfrm>
          </p:grpSpPr>
          <p:sp>
            <p:nvSpPr>
              <p:cNvPr id="356376" name="Rectangle 24"/>
              <p:cNvSpPr>
                <a:spLocks noChangeArrowheads="1"/>
              </p:cNvSpPr>
              <p:nvPr/>
            </p:nvSpPr>
            <p:spPr bwMode="auto">
              <a:xfrm>
                <a:off x="3652" y="3425"/>
                <a:ext cx="267" cy="104"/>
              </a:xfrm>
              <a:prstGeom prst="rect">
                <a:avLst/>
              </a:prstGeom>
              <a:solidFill>
                <a:srgbClr val="00800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56377" name="Rectangle 25"/>
              <p:cNvSpPr>
                <a:spLocks noChangeArrowheads="1"/>
              </p:cNvSpPr>
              <p:nvPr/>
            </p:nvSpPr>
            <p:spPr bwMode="auto">
              <a:xfrm>
                <a:off x="3586" y="3498"/>
                <a:ext cx="402" cy="438"/>
              </a:xfrm>
              <a:prstGeom prst="rect">
                <a:avLst/>
              </a:prstGeom>
              <a:solidFill>
                <a:srgbClr val="00800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56378" name="Arc 26"/>
              <p:cNvSpPr>
                <a:spLocks/>
              </p:cNvSpPr>
              <p:nvPr/>
            </p:nvSpPr>
            <p:spPr bwMode="auto">
              <a:xfrm>
                <a:off x="3918" y="3426"/>
                <a:ext cx="71" cy="86"/>
              </a:xfrm>
              <a:custGeom>
                <a:avLst/>
                <a:gdLst>
                  <a:gd name="G0" fmla="+- 0 0 0"/>
                  <a:gd name="G1" fmla="+- 21600 0 0"/>
                  <a:gd name="G2" fmla="+- 21600 0 0"/>
                  <a:gd name="T0" fmla="*/ 0 w 21598"/>
                  <a:gd name="T1" fmla="*/ 0 h 21600"/>
                  <a:gd name="T2" fmla="*/ 21598 w 21598"/>
                  <a:gd name="T3" fmla="*/ 21345 h 21600"/>
                  <a:gd name="T4" fmla="*/ 0 w 21598"/>
                  <a:gd name="T5" fmla="*/ 21600 h 21600"/>
                </a:gdLst>
                <a:ahLst/>
                <a:cxnLst>
                  <a:cxn ang="0">
                    <a:pos x="T0" y="T1"/>
                  </a:cxn>
                  <a:cxn ang="0">
                    <a:pos x="T2" y="T3"/>
                  </a:cxn>
                  <a:cxn ang="0">
                    <a:pos x="T4" y="T5"/>
                  </a:cxn>
                </a:cxnLst>
                <a:rect l="0" t="0" r="r" b="b"/>
                <a:pathLst>
                  <a:path w="21598" h="21600" fill="none" extrusionOk="0">
                    <a:moveTo>
                      <a:pt x="0" y="0"/>
                    </a:moveTo>
                    <a:cubicBezTo>
                      <a:pt x="11829" y="0"/>
                      <a:pt x="21458" y="9515"/>
                      <a:pt x="21598" y="21344"/>
                    </a:cubicBezTo>
                  </a:path>
                  <a:path w="21598" h="21600" stroke="0" extrusionOk="0">
                    <a:moveTo>
                      <a:pt x="0" y="0"/>
                    </a:moveTo>
                    <a:cubicBezTo>
                      <a:pt x="11829" y="0"/>
                      <a:pt x="21458" y="9515"/>
                      <a:pt x="21598" y="21344"/>
                    </a:cubicBezTo>
                    <a:lnTo>
                      <a:pt x="0" y="21600"/>
                    </a:lnTo>
                    <a:close/>
                  </a:path>
                </a:pathLst>
              </a:custGeom>
              <a:solidFill>
                <a:srgbClr val="00800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56379" name="Arc 27"/>
              <p:cNvSpPr>
                <a:spLocks/>
              </p:cNvSpPr>
              <p:nvPr/>
            </p:nvSpPr>
            <p:spPr bwMode="auto">
              <a:xfrm>
                <a:off x="3589" y="3427"/>
                <a:ext cx="72" cy="87"/>
              </a:xfrm>
              <a:custGeom>
                <a:avLst/>
                <a:gdLst>
                  <a:gd name="G0" fmla="+- 21599 0 0"/>
                  <a:gd name="G1" fmla="+- 21600 0 0"/>
                  <a:gd name="G2" fmla="+- 21600 0 0"/>
                  <a:gd name="T0" fmla="*/ 0 w 21599"/>
                  <a:gd name="T1" fmla="*/ 21350 h 21600"/>
                  <a:gd name="T2" fmla="*/ 21599 w 21599"/>
                  <a:gd name="T3" fmla="*/ 0 h 21600"/>
                  <a:gd name="T4" fmla="*/ 21599 w 21599"/>
                  <a:gd name="T5" fmla="*/ 21600 h 21600"/>
                </a:gdLst>
                <a:ahLst/>
                <a:cxnLst>
                  <a:cxn ang="0">
                    <a:pos x="T0" y="T1"/>
                  </a:cxn>
                  <a:cxn ang="0">
                    <a:pos x="T2" y="T3"/>
                  </a:cxn>
                  <a:cxn ang="0">
                    <a:pos x="T4" y="T5"/>
                  </a:cxn>
                </a:cxnLst>
                <a:rect l="0" t="0" r="r" b="b"/>
                <a:pathLst>
                  <a:path w="21599" h="21600" fill="none" extrusionOk="0">
                    <a:moveTo>
                      <a:pt x="0" y="21350"/>
                    </a:moveTo>
                    <a:cubicBezTo>
                      <a:pt x="137" y="9518"/>
                      <a:pt x="9767" y="0"/>
                      <a:pt x="21599" y="0"/>
                    </a:cubicBezTo>
                  </a:path>
                  <a:path w="21599" h="21600" stroke="0" extrusionOk="0">
                    <a:moveTo>
                      <a:pt x="0" y="21350"/>
                    </a:moveTo>
                    <a:cubicBezTo>
                      <a:pt x="137" y="9518"/>
                      <a:pt x="9767" y="0"/>
                      <a:pt x="21599" y="0"/>
                    </a:cubicBezTo>
                    <a:lnTo>
                      <a:pt x="21599" y="21600"/>
                    </a:lnTo>
                    <a:close/>
                  </a:path>
                </a:pathLst>
              </a:custGeom>
              <a:solidFill>
                <a:srgbClr val="00800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sp>
          <p:nvSpPr>
            <p:cNvPr id="356380" name="Oval 28"/>
            <p:cNvSpPr>
              <a:spLocks noChangeArrowheads="1"/>
            </p:cNvSpPr>
            <p:nvPr/>
          </p:nvSpPr>
          <p:spPr bwMode="auto">
            <a:xfrm>
              <a:off x="3681" y="3193"/>
              <a:ext cx="215" cy="206"/>
            </a:xfrm>
            <a:prstGeom prst="ellipse">
              <a:avLst/>
            </a:prstGeom>
            <a:solidFill>
              <a:srgbClr val="008000"/>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grpSp>
        <p:nvGrpSpPr>
          <p:cNvPr id="356381" name="Group 29"/>
          <p:cNvGrpSpPr>
            <a:grpSpLocks/>
          </p:cNvGrpSpPr>
          <p:nvPr/>
        </p:nvGrpSpPr>
        <p:grpSpPr bwMode="auto">
          <a:xfrm>
            <a:off x="7631113" y="5068888"/>
            <a:ext cx="639762" cy="1179512"/>
            <a:chOff x="4807" y="3193"/>
            <a:chExt cx="403" cy="743"/>
          </a:xfrm>
        </p:grpSpPr>
        <p:grpSp>
          <p:nvGrpSpPr>
            <p:cNvPr id="356382" name="Group 30"/>
            <p:cNvGrpSpPr>
              <a:grpSpLocks/>
            </p:cNvGrpSpPr>
            <p:nvPr/>
          </p:nvGrpSpPr>
          <p:grpSpPr bwMode="auto">
            <a:xfrm>
              <a:off x="4807" y="3425"/>
              <a:ext cx="403" cy="511"/>
              <a:chOff x="4807" y="3425"/>
              <a:chExt cx="403" cy="511"/>
            </a:xfrm>
          </p:grpSpPr>
          <p:sp>
            <p:nvSpPr>
              <p:cNvPr id="356383" name="Rectangle 31"/>
              <p:cNvSpPr>
                <a:spLocks noChangeArrowheads="1"/>
              </p:cNvSpPr>
              <p:nvPr/>
            </p:nvSpPr>
            <p:spPr bwMode="auto">
              <a:xfrm>
                <a:off x="4872" y="3425"/>
                <a:ext cx="266" cy="104"/>
              </a:xfrm>
              <a:prstGeom prst="rect">
                <a:avLst/>
              </a:prstGeom>
              <a:solidFill>
                <a:srgbClr val="00808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56384" name="Rectangle 32"/>
              <p:cNvSpPr>
                <a:spLocks noChangeArrowheads="1"/>
              </p:cNvSpPr>
              <p:nvPr/>
            </p:nvSpPr>
            <p:spPr bwMode="auto">
              <a:xfrm>
                <a:off x="4807" y="3498"/>
                <a:ext cx="401" cy="438"/>
              </a:xfrm>
              <a:prstGeom prst="rect">
                <a:avLst/>
              </a:prstGeom>
              <a:solidFill>
                <a:srgbClr val="00808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56385" name="Arc 33"/>
              <p:cNvSpPr>
                <a:spLocks/>
              </p:cNvSpPr>
              <p:nvPr/>
            </p:nvSpPr>
            <p:spPr bwMode="auto">
              <a:xfrm>
                <a:off x="5139" y="3426"/>
                <a:ext cx="71" cy="86"/>
              </a:xfrm>
              <a:custGeom>
                <a:avLst/>
                <a:gdLst>
                  <a:gd name="G0" fmla="+- 0 0 0"/>
                  <a:gd name="G1" fmla="+- 21600 0 0"/>
                  <a:gd name="G2" fmla="+- 21600 0 0"/>
                  <a:gd name="T0" fmla="*/ 0 w 21598"/>
                  <a:gd name="T1" fmla="*/ 0 h 21600"/>
                  <a:gd name="T2" fmla="*/ 21598 w 21598"/>
                  <a:gd name="T3" fmla="*/ 21343 h 21600"/>
                  <a:gd name="T4" fmla="*/ 0 w 21598"/>
                  <a:gd name="T5" fmla="*/ 21600 h 21600"/>
                </a:gdLst>
                <a:ahLst/>
                <a:cxnLst>
                  <a:cxn ang="0">
                    <a:pos x="T0" y="T1"/>
                  </a:cxn>
                  <a:cxn ang="0">
                    <a:pos x="T2" y="T3"/>
                  </a:cxn>
                  <a:cxn ang="0">
                    <a:pos x="T4" y="T5"/>
                  </a:cxn>
                </a:cxnLst>
                <a:rect l="0" t="0" r="r" b="b"/>
                <a:pathLst>
                  <a:path w="21598" h="21600" fill="none" extrusionOk="0">
                    <a:moveTo>
                      <a:pt x="0" y="0"/>
                    </a:moveTo>
                    <a:cubicBezTo>
                      <a:pt x="11829" y="0"/>
                      <a:pt x="21457" y="9514"/>
                      <a:pt x="21598" y="21342"/>
                    </a:cubicBezTo>
                  </a:path>
                  <a:path w="21598" h="21600" stroke="0" extrusionOk="0">
                    <a:moveTo>
                      <a:pt x="0" y="0"/>
                    </a:moveTo>
                    <a:cubicBezTo>
                      <a:pt x="11829" y="0"/>
                      <a:pt x="21457" y="9514"/>
                      <a:pt x="21598" y="21342"/>
                    </a:cubicBezTo>
                    <a:lnTo>
                      <a:pt x="0" y="21600"/>
                    </a:lnTo>
                    <a:close/>
                  </a:path>
                </a:pathLst>
              </a:custGeom>
              <a:solidFill>
                <a:srgbClr val="00808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56386" name="Arc 34"/>
              <p:cNvSpPr>
                <a:spLocks/>
              </p:cNvSpPr>
              <p:nvPr/>
            </p:nvSpPr>
            <p:spPr bwMode="auto">
              <a:xfrm>
                <a:off x="4812" y="3428"/>
                <a:ext cx="71" cy="86"/>
              </a:xfrm>
              <a:custGeom>
                <a:avLst/>
                <a:gdLst>
                  <a:gd name="G0" fmla="+- 21599 0 0"/>
                  <a:gd name="G1" fmla="+- 21592 0 0"/>
                  <a:gd name="G2" fmla="+- 21600 0 0"/>
                  <a:gd name="T0" fmla="*/ 0 w 21599"/>
                  <a:gd name="T1" fmla="*/ 21344 h 21592"/>
                  <a:gd name="T2" fmla="*/ 20999 w 21599"/>
                  <a:gd name="T3" fmla="*/ 0 h 21592"/>
                  <a:gd name="T4" fmla="*/ 21599 w 21599"/>
                  <a:gd name="T5" fmla="*/ 21592 h 21592"/>
                </a:gdLst>
                <a:ahLst/>
                <a:cxnLst>
                  <a:cxn ang="0">
                    <a:pos x="T0" y="T1"/>
                  </a:cxn>
                  <a:cxn ang="0">
                    <a:pos x="T2" y="T3"/>
                  </a:cxn>
                  <a:cxn ang="0">
                    <a:pos x="T4" y="T5"/>
                  </a:cxn>
                </a:cxnLst>
                <a:rect l="0" t="0" r="r" b="b"/>
                <a:pathLst>
                  <a:path w="21599" h="21592" fill="none" extrusionOk="0">
                    <a:moveTo>
                      <a:pt x="0" y="21344"/>
                    </a:moveTo>
                    <a:cubicBezTo>
                      <a:pt x="133" y="9745"/>
                      <a:pt x="9403" y="322"/>
                      <a:pt x="20999" y="0"/>
                    </a:cubicBezTo>
                  </a:path>
                  <a:path w="21599" h="21592" stroke="0" extrusionOk="0">
                    <a:moveTo>
                      <a:pt x="0" y="21344"/>
                    </a:moveTo>
                    <a:cubicBezTo>
                      <a:pt x="133" y="9745"/>
                      <a:pt x="9403" y="322"/>
                      <a:pt x="20999" y="0"/>
                    </a:cubicBezTo>
                    <a:lnTo>
                      <a:pt x="21599" y="21592"/>
                    </a:lnTo>
                    <a:close/>
                  </a:path>
                </a:pathLst>
              </a:custGeom>
              <a:solidFill>
                <a:srgbClr val="00808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sp>
          <p:nvSpPr>
            <p:cNvPr id="356387" name="Oval 35"/>
            <p:cNvSpPr>
              <a:spLocks noChangeArrowheads="1"/>
            </p:cNvSpPr>
            <p:nvPr/>
          </p:nvSpPr>
          <p:spPr bwMode="auto">
            <a:xfrm>
              <a:off x="4901" y="3193"/>
              <a:ext cx="214" cy="206"/>
            </a:xfrm>
            <a:prstGeom prst="ellipse">
              <a:avLst/>
            </a:prstGeom>
            <a:solidFill>
              <a:srgbClr val="008080"/>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grpSp>
        <p:nvGrpSpPr>
          <p:cNvPr id="356388" name="Group 36"/>
          <p:cNvGrpSpPr>
            <a:grpSpLocks/>
          </p:cNvGrpSpPr>
          <p:nvPr/>
        </p:nvGrpSpPr>
        <p:grpSpPr bwMode="auto">
          <a:xfrm>
            <a:off x="8316913" y="5391150"/>
            <a:ext cx="638175" cy="1182688"/>
            <a:chOff x="5239" y="3396"/>
            <a:chExt cx="402" cy="745"/>
          </a:xfrm>
        </p:grpSpPr>
        <p:sp>
          <p:nvSpPr>
            <p:cNvPr id="356389" name="Oval 37"/>
            <p:cNvSpPr>
              <a:spLocks noChangeArrowheads="1"/>
            </p:cNvSpPr>
            <p:nvPr/>
          </p:nvSpPr>
          <p:spPr bwMode="auto">
            <a:xfrm>
              <a:off x="5333" y="3396"/>
              <a:ext cx="213" cy="208"/>
            </a:xfrm>
            <a:prstGeom prst="ellipse">
              <a:avLst/>
            </a:prstGeom>
            <a:solidFill>
              <a:srgbClr val="008000"/>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nvGrpSpPr>
            <p:cNvPr id="356390" name="Group 38"/>
            <p:cNvGrpSpPr>
              <a:grpSpLocks/>
            </p:cNvGrpSpPr>
            <p:nvPr/>
          </p:nvGrpSpPr>
          <p:grpSpPr bwMode="auto">
            <a:xfrm>
              <a:off x="5239" y="3630"/>
              <a:ext cx="402" cy="511"/>
              <a:chOff x="5239" y="3630"/>
              <a:chExt cx="402" cy="511"/>
            </a:xfrm>
          </p:grpSpPr>
          <p:sp>
            <p:nvSpPr>
              <p:cNvPr id="356391" name="Rectangle 39"/>
              <p:cNvSpPr>
                <a:spLocks noChangeArrowheads="1"/>
              </p:cNvSpPr>
              <p:nvPr/>
            </p:nvSpPr>
            <p:spPr bwMode="auto">
              <a:xfrm>
                <a:off x="5304" y="3630"/>
                <a:ext cx="265" cy="102"/>
              </a:xfrm>
              <a:prstGeom prst="rect">
                <a:avLst/>
              </a:prstGeom>
              <a:solidFill>
                <a:srgbClr val="00800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56392" name="Rectangle 40"/>
              <p:cNvSpPr>
                <a:spLocks noChangeArrowheads="1"/>
              </p:cNvSpPr>
              <p:nvPr/>
            </p:nvSpPr>
            <p:spPr bwMode="auto">
              <a:xfrm>
                <a:off x="5239" y="3702"/>
                <a:ext cx="400" cy="439"/>
              </a:xfrm>
              <a:prstGeom prst="rect">
                <a:avLst/>
              </a:prstGeom>
              <a:solidFill>
                <a:srgbClr val="00800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56393" name="Arc 41"/>
              <p:cNvSpPr>
                <a:spLocks/>
              </p:cNvSpPr>
              <p:nvPr/>
            </p:nvSpPr>
            <p:spPr bwMode="auto">
              <a:xfrm>
                <a:off x="5570" y="3631"/>
                <a:ext cx="71" cy="86"/>
              </a:xfrm>
              <a:custGeom>
                <a:avLst/>
                <a:gdLst>
                  <a:gd name="G0" fmla="+- 0 0 0"/>
                  <a:gd name="G1" fmla="+- 21600 0 0"/>
                  <a:gd name="G2" fmla="+- 21600 0 0"/>
                  <a:gd name="T0" fmla="*/ 0 w 21594"/>
                  <a:gd name="T1" fmla="*/ 0 h 21600"/>
                  <a:gd name="T2" fmla="*/ 21594 w 21594"/>
                  <a:gd name="T3" fmla="*/ 21087 h 21600"/>
                  <a:gd name="T4" fmla="*/ 0 w 21594"/>
                  <a:gd name="T5" fmla="*/ 21600 h 21600"/>
                </a:gdLst>
                <a:ahLst/>
                <a:cxnLst>
                  <a:cxn ang="0">
                    <a:pos x="T0" y="T1"/>
                  </a:cxn>
                  <a:cxn ang="0">
                    <a:pos x="T2" y="T3"/>
                  </a:cxn>
                  <a:cxn ang="0">
                    <a:pos x="T4" y="T5"/>
                  </a:cxn>
                </a:cxnLst>
                <a:rect l="0" t="0" r="r" b="b"/>
                <a:pathLst>
                  <a:path w="21594" h="21600" fill="none" extrusionOk="0">
                    <a:moveTo>
                      <a:pt x="0" y="0"/>
                    </a:moveTo>
                    <a:cubicBezTo>
                      <a:pt x="11729" y="0"/>
                      <a:pt x="21315" y="9360"/>
                      <a:pt x="21593" y="21087"/>
                    </a:cubicBezTo>
                  </a:path>
                  <a:path w="21594" h="21600" stroke="0" extrusionOk="0">
                    <a:moveTo>
                      <a:pt x="0" y="0"/>
                    </a:moveTo>
                    <a:cubicBezTo>
                      <a:pt x="11729" y="0"/>
                      <a:pt x="21315" y="9360"/>
                      <a:pt x="21593" y="21087"/>
                    </a:cubicBezTo>
                    <a:lnTo>
                      <a:pt x="0" y="21600"/>
                    </a:lnTo>
                    <a:close/>
                  </a:path>
                </a:pathLst>
              </a:custGeom>
              <a:solidFill>
                <a:srgbClr val="00800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56394" name="Arc 42"/>
              <p:cNvSpPr>
                <a:spLocks/>
              </p:cNvSpPr>
              <p:nvPr/>
            </p:nvSpPr>
            <p:spPr bwMode="auto">
              <a:xfrm>
                <a:off x="5244" y="3633"/>
                <a:ext cx="71" cy="86"/>
              </a:xfrm>
              <a:custGeom>
                <a:avLst/>
                <a:gdLst>
                  <a:gd name="G0" fmla="+- 21594 0 0"/>
                  <a:gd name="G1" fmla="+- 21592 0 0"/>
                  <a:gd name="G2" fmla="+- 21600 0 0"/>
                  <a:gd name="T0" fmla="*/ 0 w 21594"/>
                  <a:gd name="T1" fmla="*/ 21096 h 21592"/>
                  <a:gd name="T2" fmla="*/ 20994 w 21594"/>
                  <a:gd name="T3" fmla="*/ 0 h 21592"/>
                  <a:gd name="T4" fmla="*/ 21594 w 21594"/>
                  <a:gd name="T5" fmla="*/ 21592 h 21592"/>
                </a:gdLst>
                <a:ahLst/>
                <a:cxnLst>
                  <a:cxn ang="0">
                    <a:pos x="T0" y="T1"/>
                  </a:cxn>
                  <a:cxn ang="0">
                    <a:pos x="T2" y="T3"/>
                  </a:cxn>
                  <a:cxn ang="0">
                    <a:pos x="T4" y="T5"/>
                  </a:cxn>
                </a:cxnLst>
                <a:rect l="0" t="0" r="r" b="b"/>
                <a:pathLst>
                  <a:path w="21594" h="21592" fill="none" extrusionOk="0">
                    <a:moveTo>
                      <a:pt x="-1" y="21095"/>
                    </a:moveTo>
                    <a:cubicBezTo>
                      <a:pt x="263" y="9595"/>
                      <a:pt x="9494" y="319"/>
                      <a:pt x="20994" y="0"/>
                    </a:cubicBezTo>
                  </a:path>
                  <a:path w="21594" h="21592" stroke="0" extrusionOk="0">
                    <a:moveTo>
                      <a:pt x="-1" y="21095"/>
                    </a:moveTo>
                    <a:cubicBezTo>
                      <a:pt x="263" y="9595"/>
                      <a:pt x="9494" y="319"/>
                      <a:pt x="20994" y="0"/>
                    </a:cubicBezTo>
                    <a:lnTo>
                      <a:pt x="21594" y="21592"/>
                    </a:lnTo>
                    <a:close/>
                  </a:path>
                </a:pathLst>
              </a:custGeom>
              <a:solidFill>
                <a:srgbClr val="00800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grpSp>
      <p:sp>
        <p:nvSpPr>
          <p:cNvPr id="356395" name="Freeform 43"/>
          <p:cNvSpPr>
            <a:spLocks/>
          </p:cNvSpPr>
          <p:nvPr/>
        </p:nvSpPr>
        <p:spPr bwMode="auto">
          <a:xfrm>
            <a:off x="5006975" y="5410200"/>
            <a:ext cx="3994150" cy="1163638"/>
          </a:xfrm>
          <a:custGeom>
            <a:avLst/>
            <a:gdLst>
              <a:gd name="T0" fmla="*/ 2515 w 2516"/>
              <a:gd name="T1" fmla="*/ 732 h 733"/>
              <a:gd name="T2" fmla="*/ 1618 w 2516"/>
              <a:gd name="T3" fmla="*/ 0 h 733"/>
              <a:gd name="T4" fmla="*/ 934 w 2516"/>
              <a:gd name="T5" fmla="*/ 0 h 733"/>
              <a:gd name="T6" fmla="*/ 0 w 2516"/>
              <a:gd name="T7" fmla="*/ 732 h 733"/>
              <a:gd name="T8" fmla="*/ 2515 w 2516"/>
              <a:gd name="T9" fmla="*/ 732 h 733"/>
            </a:gdLst>
            <a:ahLst/>
            <a:cxnLst>
              <a:cxn ang="0">
                <a:pos x="T0" y="T1"/>
              </a:cxn>
              <a:cxn ang="0">
                <a:pos x="T2" y="T3"/>
              </a:cxn>
              <a:cxn ang="0">
                <a:pos x="T4" y="T5"/>
              </a:cxn>
              <a:cxn ang="0">
                <a:pos x="T6" y="T7"/>
              </a:cxn>
              <a:cxn ang="0">
                <a:pos x="T8" y="T9"/>
              </a:cxn>
            </a:cxnLst>
            <a:rect l="0" t="0" r="r" b="b"/>
            <a:pathLst>
              <a:path w="2516" h="733">
                <a:moveTo>
                  <a:pt x="2515" y="732"/>
                </a:moveTo>
                <a:lnTo>
                  <a:pt x="1618" y="0"/>
                </a:lnTo>
                <a:lnTo>
                  <a:pt x="934" y="0"/>
                </a:lnTo>
                <a:lnTo>
                  <a:pt x="0" y="732"/>
                </a:lnTo>
                <a:lnTo>
                  <a:pt x="2515" y="732"/>
                </a:lnTo>
              </a:path>
            </a:pathLst>
          </a:custGeom>
          <a:solidFill>
            <a:srgbClr val="80808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grpSp>
        <p:nvGrpSpPr>
          <p:cNvPr id="356396" name="Group 44"/>
          <p:cNvGrpSpPr>
            <a:grpSpLocks/>
          </p:cNvGrpSpPr>
          <p:nvPr/>
        </p:nvGrpSpPr>
        <p:grpSpPr bwMode="auto">
          <a:xfrm>
            <a:off x="6232525" y="5494338"/>
            <a:ext cx="1625600" cy="1217612"/>
            <a:chOff x="3926" y="3461"/>
            <a:chExt cx="1024" cy="767"/>
          </a:xfrm>
        </p:grpSpPr>
        <p:grpSp>
          <p:nvGrpSpPr>
            <p:cNvPr id="356397" name="Group 45"/>
            <p:cNvGrpSpPr>
              <a:grpSpLocks/>
            </p:cNvGrpSpPr>
            <p:nvPr/>
          </p:nvGrpSpPr>
          <p:grpSpPr bwMode="auto">
            <a:xfrm>
              <a:off x="3926" y="3468"/>
              <a:ext cx="496" cy="760"/>
              <a:chOff x="3926" y="3468"/>
              <a:chExt cx="496" cy="760"/>
            </a:xfrm>
          </p:grpSpPr>
          <p:sp>
            <p:nvSpPr>
              <p:cNvPr id="356398" name="Oval 46"/>
              <p:cNvSpPr>
                <a:spLocks noChangeArrowheads="1"/>
              </p:cNvSpPr>
              <p:nvPr/>
            </p:nvSpPr>
            <p:spPr bwMode="auto">
              <a:xfrm>
                <a:off x="4045" y="3468"/>
                <a:ext cx="262" cy="253"/>
              </a:xfrm>
              <a:prstGeom prst="ellipse">
                <a:avLst/>
              </a:prstGeom>
              <a:solidFill>
                <a:srgbClr val="008000"/>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nvGrpSpPr>
              <p:cNvPr id="356399" name="Group 47"/>
              <p:cNvGrpSpPr>
                <a:grpSpLocks/>
              </p:cNvGrpSpPr>
              <p:nvPr/>
            </p:nvGrpSpPr>
            <p:grpSpPr bwMode="auto">
              <a:xfrm>
                <a:off x="3926" y="3752"/>
                <a:ext cx="496" cy="476"/>
                <a:chOff x="3926" y="3752"/>
                <a:chExt cx="496" cy="476"/>
              </a:xfrm>
            </p:grpSpPr>
            <p:sp>
              <p:nvSpPr>
                <p:cNvPr id="356400" name="Rectangle 48"/>
                <p:cNvSpPr>
                  <a:spLocks noChangeArrowheads="1"/>
                </p:cNvSpPr>
                <p:nvPr/>
              </p:nvSpPr>
              <p:spPr bwMode="auto">
                <a:xfrm>
                  <a:off x="4012" y="3752"/>
                  <a:ext cx="326" cy="126"/>
                </a:xfrm>
                <a:prstGeom prst="rect">
                  <a:avLst/>
                </a:prstGeom>
                <a:solidFill>
                  <a:srgbClr val="00800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56401" name="Rectangle 49"/>
                <p:cNvSpPr>
                  <a:spLocks noChangeArrowheads="1"/>
                </p:cNvSpPr>
                <p:nvPr/>
              </p:nvSpPr>
              <p:spPr bwMode="auto">
                <a:xfrm>
                  <a:off x="3926" y="3842"/>
                  <a:ext cx="495" cy="386"/>
                </a:xfrm>
                <a:prstGeom prst="rect">
                  <a:avLst/>
                </a:prstGeom>
                <a:solidFill>
                  <a:srgbClr val="00800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56402" name="Arc 50"/>
                <p:cNvSpPr>
                  <a:spLocks/>
                </p:cNvSpPr>
                <p:nvPr/>
              </p:nvSpPr>
              <p:spPr bwMode="auto">
                <a:xfrm>
                  <a:off x="4334" y="3754"/>
                  <a:ext cx="88" cy="103"/>
                </a:xfrm>
                <a:custGeom>
                  <a:avLst/>
                  <a:gdLst>
                    <a:gd name="G0" fmla="+- 0 0 0"/>
                    <a:gd name="G1" fmla="+- 21599 0 0"/>
                    <a:gd name="G2" fmla="+- 21600 0 0"/>
                    <a:gd name="T0" fmla="*/ 244 w 21600"/>
                    <a:gd name="T1" fmla="*/ 0 h 21599"/>
                    <a:gd name="T2" fmla="*/ 21600 w 21600"/>
                    <a:gd name="T3" fmla="*/ 21599 h 21599"/>
                    <a:gd name="T4" fmla="*/ 0 w 21600"/>
                    <a:gd name="T5" fmla="*/ 21599 h 21599"/>
                  </a:gdLst>
                  <a:ahLst/>
                  <a:cxnLst>
                    <a:cxn ang="0">
                      <a:pos x="T0" y="T1"/>
                    </a:cxn>
                    <a:cxn ang="0">
                      <a:pos x="T2" y="T3"/>
                    </a:cxn>
                    <a:cxn ang="0">
                      <a:pos x="T4" y="T5"/>
                    </a:cxn>
                  </a:cxnLst>
                  <a:rect l="0" t="0" r="r" b="b"/>
                  <a:pathLst>
                    <a:path w="21600" h="21599" fill="none" extrusionOk="0">
                      <a:moveTo>
                        <a:pt x="243" y="0"/>
                      </a:moveTo>
                      <a:cubicBezTo>
                        <a:pt x="12077" y="134"/>
                        <a:pt x="21600" y="9764"/>
                        <a:pt x="21600" y="21599"/>
                      </a:cubicBezTo>
                    </a:path>
                    <a:path w="21600" h="21599" stroke="0" extrusionOk="0">
                      <a:moveTo>
                        <a:pt x="243" y="0"/>
                      </a:moveTo>
                      <a:cubicBezTo>
                        <a:pt x="12077" y="134"/>
                        <a:pt x="21600" y="9764"/>
                        <a:pt x="21600" y="21599"/>
                      </a:cubicBezTo>
                      <a:lnTo>
                        <a:pt x="0" y="21599"/>
                      </a:lnTo>
                      <a:close/>
                    </a:path>
                  </a:pathLst>
                </a:custGeom>
                <a:solidFill>
                  <a:srgbClr val="00800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56403" name="Arc 51"/>
                <p:cNvSpPr>
                  <a:spLocks/>
                </p:cNvSpPr>
                <p:nvPr/>
              </p:nvSpPr>
              <p:spPr bwMode="auto">
                <a:xfrm>
                  <a:off x="3931" y="3754"/>
                  <a:ext cx="89" cy="105"/>
                </a:xfrm>
                <a:custGeom>
                  <a:avLst/>
                  <a:gdLst>
                    <a:gd name="G0" fmla="+- 21600 0 0"/>
                    <a:gd name="G1" fmla="+- 21594 0 0"/>
                    <a:gd name="G2" fmla="+- 21600 0 0"/>
                    <a:gd name="T0" fmla="*/ 1 w 21600"/>
                    <a:gd name="T1" fmla="*/ 21801 h 21801"/>
                    <a:gd name="T2" fmla="*/ 21112 w 21600"/>
                    <a:gd name="T3" fmla="*/ 0 h 21801"/>
                    <a:gd name="T4" fmla="*/ 21600 w 21600"/>
                    <a:gd name="T5" fmla="*/ 21594 h 21801"/>
                  </a:gdLst>
                  <a:ahLst/>
                  <a:cxnLst>
                    <a:cxn ang="0">
                      <a:pos x="T0" y="T1"/>
                    </a:cxn>
                    <a:cxn ang="0">
                      <a:pos x="T2" y="T3"/>
                    </a:cxn>
                    <a:cxn ang="0">
                      <a:pos x="T4" y="T5"/>
                    </a:cxn>
                  </a:cxnLst>
                  <a:rect l="0" t="0" r="r" b="b"/>
                  <a:pathLst>
                    <a:path w="21600" h="21801" fill="none" extrusionOk="0">
                      <a:moveTo>
                        <a:pt x="0" y="21801"/>
                      </a:moveTo>
                      <a:cubicBezTo>
                        <a:pt x="0" y="21732"/>
                        <a:pt x="0" y="21663"/>
                        <a:pt x="0" y="21594"/>
                      </a:cubicBezTo>
                      <a:cubicBezTo>
                        <a:pt x="0" y="9854"/>
                        <a:pt x="9375" y="264"/>
                        <a:pt x="21111" y="-1"/>
                      </a:cubicBezTo>
                    </a:path>
                    <a:path w="21600" h="21801" stroke="0" extrusionOk="0">
                      <a:moveTo>
                        <a:pt x="0" y="21801"/>
                      </a:moveTo>
                      <a:cubicBezTo>
                        <a:pt x="0" y="21732"/>
                        <a:pt x="0" y="21663"/>
                        <a:pt x="0" y="21594"/>
                      </a:cubicBezTo>
                      <a:cubicBezTo>
                        <a:pt x="0" y="9854"/>
                        <a:pt x="9375" y="264"/>
                        <a:pt x="21111" y="-1"/>
                      </a:cubicBezTo>
                      <a:lnTo>
                        <a:pt x="21600" y="21594"/>
                      </a:lnTo>
                      <a:close/>
                    </a:path>
                  </a:pathLst>
                </a:custGeom>
                <a:solidFill>
                  <a:srgbClr val="00800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grpSp>
        <p:grpSp>
          <p:nvGrpSpPr>
            <p:cNvPr id="356404" name="Group 52"/>
            <p:cNvGrpSpPr>
              <a:grpSpLocks/>
            </p:cNvGrpSpPr>
            <p:nvPr/>
          </p:nvGrpSpPr>
          <p:grpSpPr bwMode="auto">
            <a:xfrm>
              <a:off x="4450" y="3461"/>
              <a:ext cx="500" cy="760"/>
              <a:chOff x="4450" y="3461"/>
              <a:chExt cx="500" cy="760"/>
            </a:xfrm>
          </p:grpSpPr>
          <p:sp>
            <p:nvSpPr>
              <p:cNvPr id="356405" name="Oval 53"/>
              <p:cNvSpPr>
                <a:spLocks noChangeArrowheads="1"/>
              </p:cNvSpPr>
              <p:nvPr/>
            </p:nvSpPr>
            <p:spPr bwMode="auto">
              <a:xfrm>
                <a:off x="4570" y="3461"/>
                <a:ext cx="261" cy="253"/>
              </a:xfrm>
              <a:prstGeom prst="ellipse">
                <a:avLst/>
              </a:prstGeom>
              <a:solidFill>
                <a:srgbClr val="008080"/>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nvGrpSpPr>
              <p:cNvPr id="356406" name="Group 54"/>
              <p:cNvGrpSpPr>
                <a:grpSpLocks/>
              </p:cNvGrpSpPr>
              <p:nvPr/>
            </p:nvGrpSpPr>
            <p:grpSpPr bwMode="auto">
              <a:xfrm>
                <a:off x="4450" y="3745"/>
                <a:ext cx="500" cy="476"/>
                <a:chOff x="4450" y="3745"/>
                <a:chExt cx="500" cy="476"/>
              </a:xfrm>
            </p:grpSpPr>
            <p:sp>
              <p:nvSpPr>
                <p:cNvPr id="356407" name="Rectangle 55"/>
                <p:cNvSpPr>
                  <a:spLocks noChangeArrowheads="1"/>
                </p:cNvSpPr>
                <p:nvPr/>
              </p:nvSpPr>
              <p:spPr bwMode="auto">
                <a:xfrm>
                  <a:off x="4537" y="3745"/>
                  <a:ext cx="325" cy="126"/>
                </a:xfrm>
                <a:prstGeom prst="rect">
                  <a:avLst/>
                </a:prstGeom>
                <a:solidFill>
                  <a:srgbClr val="00808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56408" name="Rectangle 56"/>
                <p:cNvSpPr>
                  <a:spLocks noChangeArrowheads="1"/>
                </p:cNvSpPr>
                <p:nvPr/>
              </p:nvSpPr>
              <p:spPr bwMode="auto">
                <a:xfrm>
                  <a:off x="4450" y="3835"/>
                  <a:ext cx="497" cy="386"/>
                </a:xfrm>
                <a:prstGeom prst="rect">
                  <a:avLst/>
                </a:prstGeom>
                <a:solidFill>
                  <a:srgbClr val="00808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56409" name="Arc 57"/>
                <p:cNvSpPr>
                  <a:spLocks/>
                </p:cNvSpPr>
                <p:nvPr/>
              </p:nvSpPr>
              <p:spPr bwMode="auto">
                <a:xfrm>
                  <a:off x="4861" y="3746"/>
                  <a:ext cx="89" cy="104"/>
                </a:xfrm>
                <a:custGeom>
                  <a:avLst/>
                  <a:gdLst>
                    <a:gd name="G0" fmla="+- 243 0 0"/>
                    <a:gd name="G1" fmla="+- 21600 0 0"/>
                    <a:gd name="G2" fmla="+- 21600 0 0"/>
                    <a:gd name="T0" fmla="*/ 0 w 21843"/>
                    <a:gd name="T1" fmla="*/ 1 h 21600"/>
                    <a:gd name="T2" fmla="*/ 21843 w 21843"/>
                    <a:gd name="T3" fmla="*/ 21600 h 21600"/>
                    <a:gd name="T4" fmla="*/ 243 w 21843"/>
                    <a:gd name="T5" fmla="*/ 21600 h 21600"/>
                  </a:gdLst>
                  <a:ahLst/>
                  <a:cxnLst>
                    <a:cxn ang="0">
                      <a:pos x="T0" y="T1"/>
                    </a:cxn>
                    <a:cxn ang="0">
                      <a:pos x="T2" y="T3"/>
                    </a:cxn>
                    <a:cxn ang="0">
                      <a:pos x="T4" y="T5"/>
                    </a:cxn>
                  </a:cxnLst>
                  <a:rect l="0" t="0" r="r" b="b"/>
                  <a:pathLst>
                    <a:path w="21843" h="21600" fill="none" extrusionOk="0">
                      <a:moveTo>
                        <a:pt x="0" y="1"/>
                      </a:moveTo>
                      <a:cubicBezTo>
                        <a:pt x="80" y="0"/>
                        <a:pt x="161" y="0"/>
                        <a:pt x="243" y="0"/>
                      </a:cubicBezTo>
                      <a:cubicBezTo>
                        <a:pt x="12172" y="0"/>
                        <a:pt x="21843" y="9670"/>
                        <a:pt x="21843" y="21600"/>
                      </a:cubicBezTo>
                    </a:path>
                    <a:path w="21843" h="21600" stroke="0" extrusionOk="0">
                      <a:moveTo>
                        <a:pt x="0" y="1"/>
                      </a:moveTo>
                      <a:cubicBezTo>
                        <a:pt x="80" y="0"/>
                        <a:pt x="161" y="0"/>
                        <a:pt x="243" y="0"/>
                      </a:cubicBezTo>
                      <a:cubicBezTo>
                        <a:pt x="12172" y="0"/>
                        <a:pt x="21843" y="9670"/>
                        <a:pt x="21843" y="21600"/>
                      </a:cubicBezTo>
                      <a:lnTo>
                        <a:pt x="243" y="21600"/>
                      </a:lnTo>
                      <a:close/>
                    </a:path>
                  </a:pathLst>
                </a:custGeom>
                <a:solidFill>
                  <a:srgbClr val="00808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56410" name="Arc 58"/>
                <p:cNvSpPr>
                  <a:spLocks/>
                </p:cNvSpPr>
                <p:nvPr/>
              </p:nvSpPr>
              <p:spPr bwMode="auto">
                <a:xfrm>
                  <a:off x="4452" y="3747"/>
                  <a:ext cx="89" cy="103"/>
                </a:xfrm>
                <a:custGeom>
                  <a:avLst/>
                  <a:gdLst>
                    <a:gd name="G0" fmla="+- 21600 0 0"/>
                    <a:gd name="G1" fmla="+- 21599 0 0"/>
                    <a:gd name="G2" fmla="+- 21600 0 0"/>
                    <a:gd name="T0" fmla="*/ 0 w 21600"/>
                    <a:gd name="T1" fmla="*/ 21599 h 21599"/>
                    <a:gd name="T2" fmla="*/ 21358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98"/>
                      </a:moveTo>
                      <a:cubicBezTo>
                        <a:pt x="0" y="9764"/>
                        <a:pt x="9523" y="132"/>
                        <a:pt x="21358" y="0"/>
                      </a:cubicBezTo>
                    </a:path>
                    <a:path w="21600" h="21599" stroke="0" extrusionOk="0">
                      <a:moveTo>
                        <a:pt x="0" y="21598"/>
                      </a:moveTo>
                      <a:cubicBezTo>
                        <a:pt x="0" y="9764"/>
                        <a:pt x="9523" y="132"/>
                        <a:pt x="21358" y="0"/>
                      </a:cubicBezTo>
                      <a:lnTo>
                        <a:pt x="21600" y="21599"/>
                      </a:lnTo>
                      <a:close/>
                    </a:path>
                  </a:pathLst>
                </a:custGeom>
                <a:solidFill>
                  <a:srgbClr val="00808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grpSp>
      </p:grpSp>
      <p:sp>
        <p:nvSpPr>
          <p:cNvPr id="356411" name="Text Box 59"/>
          <p:cNvSpPr txBox="1">
            <a:spLocks noChangeArrowheads="1"/>
          </p:cNvSpPr>
          <p:nvPr/>
        </p:nvSpPr>
        <p:spPr bwMode="auto">
          <a:xfrm>
            <a:off x="107950" y="5197475"/>
            <a:ext cx="43195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indent="-444500" algn="r" rtl="1">
              <a:defRPr>
                <a:solidFill>
                  <a:schemeClr val="tx1"/>
                </a:solidFill>
                <a:latin typeface="Arial" panose="020B0604020202020204" pitchFamily="34" charset="0"/>
                <a:cs typeface="Arial" panose="020B0604020202020204" pitchFamily="34" charset="0"/>
              </a:defRPr>
            </a:lvl1pPr>
            <a:lvl2pPr marL="623888" algn="r" rtl="1">
              <a:defRPr>
                <a:solidFill>
                  <a:schemeClr val="tx1"/>
                </a:solidFill>
                <a:latin typeface="Arial" panose="020B0604020202020204" pitchFamily="34" charset="0"/>
                <a:cs typeface="Arial" panose="020B0604020202020204" pitchFamily="34" charset="0"/>
              </a:defRPr>
            </a:lvl2pPr>
            <a:lvl3pPr algn="r" rtl="1">
              <a:defRPr>
                <a:solidFill>
                  <a:schemeClr val="tx1"/>
                </a:solidFill>
                <a:latin typeface="Arial" panose="020B0604020202020204" pitchFamily="34" charset="0"/>
                <a:cs typeface="Arial" panose="020B0604020202020204" pitchFamily="34" charset="0"/>
              </a:defRPr>
            </a:lvl3pPr>
            <a:lvl4pPr algn="r" rtl="1">
              <a:defRPr>
                <a:solidFill>
                  <a:schemeClr val="tx1"/>
                </a:solidFill>
                <a:latin typeface="Arial" panose="020B0604020202020204" pitchFamily="34" charset="0"/>
                <a:cs typeface="Arial" panose="020B0604020202020204" pitchFamily="34" charset="0"/>
              </a:defRPr>
            </a:lvl4pPr>
            <a:lvl5pPr algn="r" rtl="1">
              <a:defRPr>
                <a:solidFill>
                  <a:schemeClr val="tx1"/>
                </a:solidFill>
                <a:latin typeface="Arial" panose="020B0604020202020204" pitchFamily="34" charset="0"/>
                <a:cs typeface="Arial" panose="020B0604020202020204" pitchFamily="34" charset="0"/>
              </a:defRPr>
            </a:lvl5pPr>
            <a:lvl6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a:r>
              <a:rPr lang="en-US" altLang="fa-IR" b="1">
                <a:latin typeface="Times New Roman" panose="02020603050405020304" pitchFamily="18" charset="0"/>
                <a:cs typeface="Times New Roman" panose="02020603050405020304" pitchFamily="18" charset="0"/>
              </a:rPr>
              <a:t>Subject Definition</a:t>
            </a:r>
          </a:p>
        </p:txBody>
      </p:sp>
    </p:spTree>
  </p:cSld>
  <p:clrMapOvr>
    <a:masterClrMapping/>
  </p:clrMapOvr>
  <p:transition spd="med">
    <p:zoom/>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ltLang="fa-IR" smtClean="0"/>
              <a:t>www.Prozheha.ir</a:t>
            </a:r>
            <a:endParaRPr lang="en-US" altLang="fa-IR"/>
          </a:p>
        </p:txBody>
      </p:sp>
      <p:sp>
        <p:nvSpPr>
          <p:cNvPr id="4" name="Slide Number Placeholder 3"/>
          <p:cNvSpPr>
            <a:spLocks noGrp="1"/>
          </p:cNvSpPr>
          <p:nvPr>
            <p:ph type="sldNum" sz="quarter" idx="12"/>
          </p:nvPr>
        </p:nvSpPr>
        <p:spPr/>
        <p:txBody>
          <a:bodyPr/>
          <a:lstStyle/>
          <a:p>
            <a:fld id="{381801D9-177F-40AA-A83C-78F9B532EA2F}" type="slidenum">
              <a:rPr lang="fa-IR" altLang="fa-IR"/>
              <a:pPr/>
              <a:t>47</a:t>
            </a:fld>
            <a:endParaRPr lang="en-US" altLang="fa-IR"/>
          </a:p>
        </p:txBody>
      </p:sp>
      <p:sp>
        <p:nvSpPr>
          <p:cNvPr id="611330" name="Rectangle 2"/>
          <p:cNvSpPr>
            <a:spLocks noGrp="1" noChangeArrowheads="1"/>
          </p:cNvSpPr>
          <p:nvPr>
            <p:ph type="subTitle" idx="4294967295"/>
          </p:nvPr>
        </p:nvSpPr>
        <p:spPr>
          <a:xfrm>
            <a:off x="468313" y="1341438"/>
            <a:ext cx="8207375" cy="4824412"/>
          </a:xfrm>
        </p:spPr>
        <p:txBody>
          <a:bodyPr/>
          <a:lstStyle/>
          <a:p>
            <a:pPr marL="0" indent="0" algn="just" rtl="1">
              <a:lnSpc>
                <a:spcPct val="120000"/>
              </a:lnSpc>
              <a:buFont typeface="Wingdings" panose="05000000000000000000" pitchFamily="2" charset="2"/>
              <a:buNone/>
            </a:pPr>
            <a:r>
              <a:rPr lang="fa-IR" altLang="fa-IR" sz="2800" b="1">
                <a:cs typeface="B Mitra" panose="00000400000000000000" pitchFamily="2" charset="-78"/>
              </a:rPr>
              <a:t>رکن اصلي هر تحقيق علمي را اين مرحله تشکيل مي دهد. زيرا محقق کليه  فعاليت هاي تحقيقاتي خود را بر پايه آن شکل مي دهد. در اين مرحله مساله تحقيق مشخص مي شود  و محقق متوجه مي شود که ناشناخته و مجهول او چيست و چه چيزي را بايد معلوم کند. ابعاد مساله را مورد بررسي قرار مي دهد تا آن را تعريف کند. ادبيات و پيشينه آن را مورد مطالعه قرار مي دهد تا متغيرهاي احتمالي را شناسايي کند و بر اساس آن فرضيه هاي تحقيق را فراهم مي نمايد پس از آن متغيرهاي عليّ و توصيفي را شناسايي مي کند و آنگاه به تعريف مساله بر اساس ماهيت و ويژگي هاي آن مي پردازد.</a:t>
            </a:r>
            <a:endParaRPr lang="en-US" altLang="fa-IR" sz="2800" b="1">
              <a:cs typeface="B Mitra" panose="00000400000000000000" pitchFamily="2" charset="-78"/>
            </a:endParaRPr>
          </a:p>
        </p:txBody>
      </p:sp>
    </p:spTree>
  </p:cSld>
  <p:clrMapOvr>
    <a:masterClrMapping/>
  </p:clrMapOvr>
  <p:transition spd="med">
    <p:zoom/>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ltLang="fa-IR" smtClean="0"/>
              <a:t>www.Prozheha.ir</a:t>
            </a:r>
            <a:endParaRPr lang="en-US" altLang="fa-IR"/>
          </a:p>
        </p:txBody>
      </p:sp>
      <p:sp>
        <p:nvSpPr>
          <p:cNvPr id="4" name="Slide Number Placeholder 3"/>
          <p:cNvSpPr>
            <a:spLocks noGrp="1"/>
          </p:cNvSpPr>
          <p:nvPr>
            <p:ph type="sldNum" sz="quarter" idx="12"/>
          </p:nvPr>
        </p:nvSpPr>
        <p:spPr/>
        <p:txBody>
          <a:bodyPr/>
          <a:lstStyle/>
          <a:p>
            <a:fld id="{D5AB1B2A-8888-474F-B714-C52DFF0A4AA9}" type="slidenum">
              <a:rPr lang="fa-IR" altLang="fa-IR"/>
              <a:pPr/>
              <a:t>48</a:t>
            </a:fld>
            <a:endParaRPr lang="en-US" altLang="fa-IR"/>
          </a:p>
        </p:txBody>
      </p:sp>
      <p:sp>
        <p:nvSpPr>
          <p:cNvPr id="412674" name="Rectangle 2"/>
          <p:cNvSpPr>
            <a:spLocks noGrp="1" noChangeArrowheads="1"/>
          </p:cNvSpPr>
          <p:nvPr>
            <p:ph type="subTitle" idx="4294967295"/>
          </p:nvPr>
        </p:nvSpPr>
        <p:spPr>
          <a:xfrm>
            <a:off x="468313" y="549275"/>
            <a:ext cx="8207375" cy="5759450"/>
          </a:xfrm>
        </p:spPr>
        <p:txBody>
          <a:bodyPr/>
          <a:lstStyle/>
          <a:p>
            <a:pPr marL="0" indent="0" algn="just" rtl="1">
              <a:buFont typeface="Wingdings" panose="05000000000000000000" pitchFamily="2" charset="2"/>
              <a:buNone/>
            </a:pPr>
            <a:r>
              <a:rPr lang="fa-IR" altLang="fa-IR" sz="2800" b="1">
                <a:cs typeface="B Mitra" panose="00000400000000000000" pitchFamily="2" charset="-78"/>
              </a:rPr>
              <a:t>مرحله انتخاب، تعريف و بيان مساله داراي اقدامات نظام يافته زير است:</a:t>
            </a:r>
          </a:p>
          <a:p>
            <a:pPr marL="0" indent="0" algn="just" rtl="1">
              <a:buFont typeface="Wingdings" panose="05000000000000000000" pitchFamily="2" charset="2"/>
              <a:buNone/>
            </a:pPr>
            <a:r>
              <a:rPr lang="fa-IR" altLang="fa-IR" sz="2800" b="1">
                <a:cs typeface="B Mitra" panose="00000400000000000000" pitchFamily="2" charset="-78"/>
              </a:rPr>
              <a:t>الف- انواع مساله تحقيق </a:t>
            </a:r>
          </a:p>
          <a:p>
            <a:pPr marL="0" indent="0" algn="just" rtl="1">
              <a:buFont typeface="Wingdings" panose="05000000000000000000" pitchFamily="2" charset="2"/>
              <a:buNone/>
            </a:pPr>
            <a:r>
              <a:rPr lang="fa-IR" altLang="fa-IR" sz="2800" b="1">
                <a:cs typeface="B Mitra" panose="00000400000000000000" pitchFamily="2" charset="-78"/>
              </a:rPr>
              <a:t>ب- ملاك هاي انتخاب و تعيين حدود مساله تحقيق</a:t>
            </a:r>
          </a:p>
          <a:p>
            <a:pPr marL="0" indent="0" algn="just" rtl="1">
              <a:buFont typeface="Wingdings" panose="05000000000000000000" pitchFamily="2" charset="2"/>
              <a:buNone/>
            </a:pPr>
            <a:r>
              <a:rPr lang="fa-IR" altLang="fa-IR" sz="2800" b="1">
                <a:cs typeface="B Mitra" panose="00000400000000000000" pitchFamily="2" charset="-78"/>
              </a:rPr>
              <a:t>ج- منابع و ماخذ طرح مساله تحقيق</a:t>
            </a:r>
          </a:p>
          <a:p>
            <a:pPr marL="0" indent="0" algn="just" rtl="1">
              <a:buFont typeface="Wingdings" panose="05000000000000000000" pitchFamily="2" charset="2"/>
              <a:buNone/>
            </a:pPr>
            <a:r>
              <a:rPr lang="fa-IR" altLang="fa-IR" sz="2800" b="1">
                <a:cs typeface="B Mitra" panose="00000400000000000000" pitchFamily="2" charset="-78"/>
              </a:rPr>
              <a:t>د- شناسايي و تحليل مساله تحقيق </a:t>
            </a:r>
          </a:p>
          <a:p>
            <a:pPr marL="0" indent="0" algn="just" rtl="1">
              <a:buFont typeface="Wingdings" panose="05000000000000000000" pitchFamily="2" charset="2"/>
              <a:buNone/>
            </a:pPr>
            <a:r>
              <a:rPr lang="fa-IR" altLang="fa-IR" sz="2800" b="1">
                <a:cs typeface="B Mitra" panose="00000400000000000000" pitchFamily="2" charset="-78"/>
              </a:rPr>
              <a:t>ه- مطالعه ادبيات و سوابق مساله تحقيق</a:t>
            </a:r>
          </a:p>
          <a:p>
            <a:pPr marL="0" indent="0" algn="just" rtl="1">
              <a:buFont typeface="Wingdings" panose="05000000000000000000" pitchFamily="2" charset="2"/>
              <a:buNone/>
            </a:pPr>
            <a:r>
              <a:rPr lang="fa-IR" altLang="fa-IR" sz="2800" b="1">
                <a:cs typeface="B Mitra" panose="00000400000000000000" pitchFamily="2" charset="-78"/>
              </a:rPr>
              <a:t>و- روش هاي دستيابي به سوابق و ادبيات مساله</a:t>
            </a:r>
            <a:endParaRPr lang="en-US" altLang="fa-IR" sz="2800" b="1">
              <a:cs typeface="B Mitra" panose="00000400000000000000" pitchFamily="2" charset="-78"/>
            </a:endParaRPr>
          </a:p>
          <a:p>
            <a:pPr marL="0" indent="0" algn="just" rtl="1">
              <a:buFont typeface="Wingdings" panose="05000000000000000000" pitchFamily="2" charset="2"/>
              <a:buNone/>
            </a:pPr>
            <a:r>
              <a:rPr lang="fa-IR" altLang="fa-IR" sz="2800" b="1">
                <a:cs typeface="B Mitra" panose="00000400000000000000" pitchFamily="2" charset="-78"/>
              </a:rPr>
              <a:t>ز- تعيين  متغيّرها  و تدوين مدل هاي عليّ</a:t>
            </a:r>
          </a:p>
          <a:p>
            <a:pPr marL="0" indent="0" algn="just" rtl="1">
              <a:buFont typeface="Wingdings" panose="05000000000000000000" pitchFamily="2" charset="2"/>
              <a:buNone/>
            </a:pPr>
            <a:r>
              <a:rPr lang="fa-IR" altLang="fa-IR" sz="2800" b="1">
                <a:cs typeface="B Mitra" panose="00000400000000000000" pitchFamily="2" charset="-78"/>
              </a:rPr>
              <a:t>ط- نحوه بيان مساله تحقيق و نگارش آن</a:t>
            </a:r>
          </a:p>
          <a:p>
            <a:pPr marL="0" indent="0" algn="just" rtl="1">
              <a:buFont typeface="Wingdings" panose="05000000000000000000" pitchFamily="2" charset="2"/>
              <a:buNone/>
            </a:pPr>
            <a:r>
              <a:rPr lang="fa-IR" altLang="fa-IR" sz="2800" b="1">
                <a:cs typeface="B Mitra" panose="00000400000000000000" pitchFamily="2" charset="-78"/>
              </a:rPr>
              <a:t>ي- روش نگارش و ارزيابي مساله تحقيق</a:t>
            </a:r>
            <a:endParaRPr lang="en-US" altLang="fa-IR" sz="2800" b="1">
              <a:cs typeface="B Mitra" panose="00000400000000000000" pitchFamily="2" charset="-78"/>
            </a:endParaRPr>
          </a:p>
        </p:txBody>
      </p:sp>
    </p:spTree>
  </p:cSld>
  <p:clrMapOvr>
    <a:masterClrMapping/>
  </p:clrMapOvr>
  <p:transition spd="med">
    <p:zoom/>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ltLang="fa-IR" smtClean="0"/>
              <a:t>www.Prozheha.ir</a:t>
            </a:r>
            <a:endParaRPr lang="en-US" altLang="fa-IR"/>
          </a:p>
        </p:txBody>
      </p:sp>
      <p:sp>
        <p:nvSpPr>
          <p:cNvPr id="5" name="Slide Number Placeholder 3"/>
          <p:cNvSpPr>
            <a:spLocks noGrp="1"/>
          </p:cNvSpPr>
          <p:nvPr>
            <p:ph type="sldNum" sz="quarter" idx="12"/>
          </p:nvPr>
        </p:nvSpPr>
        <p:spPr/>
        <p:txBody>
          <a:bodyPr/>
          <a:lstStyle/>
          <a:p>
            <a:fld id="{528281B3-9503-4289-B8F8-FBA1BAC9228B}" type="slidenum">
              <a:rPr lang="fa-IR" altLang="fa-IR"/>
              <a:pPr/>
              <a:t>49</a:t>
            </a:fld>
            <a:endParaRPr lang="en-US" altLang="fa-IR"/>
          </a:p>
        </p:txBody>
      </p:sp>
      <p:sp>
        <p:nvSpPr>
          <p:cNvPr id="88066" name="Rectangle 2"/>
          <p:cNvSpPr>
            <a:spLocks noGrp="1" noChangeArrowheads="1"/>
          </p:cNvSpPr>
          <p:nvPr>
            <p:ph type="ctrTitle" idx="4294967295"/>
          </p:nvPr>
        </p:nvSpPr>
        <p:spPr>
          <a:xfrm>
            <a:off x="900113" y="468313"/>
            <a:ext cx="7499350" cy="1273175"/>
          </a:xfrm>
        </p:spPr>
        <p:txBody>
          <a:bodyPr/>
          <a:lstStyle/>
          <a:p>
            <a:pPr algn="ctr" rtl="1"/>
            <a:r>
              <a:rPr lang="fa-IR" altLang="fa-IR" sz="3600"/>
              <a:t>الف- انواع مساله تحقيق </a:t>
            </a:r>
            <a:endParaRPr lang="en-US" altLang="fa-IR" sz="3600"/>
          </a:p>
        </p:txBody>
      </p:sp>
      <p:sp>
        <p:nvSpPr>
          <p:cNvPr id="411651" name="Rectangle 3"/>
          <p:cNvSpPr>
            <a:spLocks noGrp="1" noChangeArrowheads="1"/>
          </p:cNvSpPr>
          <p:nvPr>
            <p:ph type="subTitle" idx="4294967295"/>
          </p:nvPr>
        </p:nvSpPr>
        <p:spPr>
          <a:xfrm>
            <a:off x="539750" y="1917700"/>
            <a:ext cx="8135938" cy="1871663"/>
          </a:xfrm>
        </p:spPr>
        <p:txBody>
          <a:bodyPr/>
          <a:lstStyle/>
          <a:p>
            <a:pPr marL="0" indent="0" algn="just" rtl="1">
              <a:buFont typeface="Wingdings" panose="05000000000000000000" pitchFamily="2" charset="2"/>
              <a:buNone/>
            </a:pPr>
            <a:r>
              <a:rPr lang="fa-IR" altLang="fa-IR" sz="2800" b="1">
                <a:cs typeface="B Mitra" panose="00000400000000000000" pitchFamily="2" charset="-78"/>
              </a:rPr>
              <a:t>1- مسائل تشریحی- توصیفی</a:t>
            </a:r>
          </a:p>
          <a:p>
            <a:pPr marL="0" indent="0" algn="just" rtl="1">
              <a:buFont typeface="Wingdings" panose="05000000000000000000" pitchFamily="2" charset="2"/>
              <a:buNone/>
            </a:pPr>
            <a:r>
              <a:rPr lang="fa-IR" altLang="fa-IR" sz="2800" b="1">
                <a:cs typeface="B Mitra" panose="00000400000000000000" pitchFamily="2" charset="-78"/>
              </a:rPr>
              <a:t>مثال: بررسی وضعیت اقتصادی شهرستان مشهد</a:t>
            </a:r>
          </a:p>
          <a:p>
            <a:pPr marL="0" indent="0" algn="just" rtl="1">
              <a:buFont typeface="Wingdings" panose="05000000000000000000" pitchFamily="2" charset="2"/>
              <a:buNone/>
            </a:pPr>
            <a:endParaRPr lang="fa-IR" altLang="fa-IR" sz="2800" b="1">
              <a:cs typeface="B Mitra" panose="00000400000000000000" pitchFamily="2" charset="-78"/>
            </a:endParaRPr>
          </a:p>
          <a:p>
            <a:pPr marL="0" indent="0" algn="just" rtl="1">
              <a:buFont typeface="Wingdings" panose="05000000000000000000" pitchFamily="2" charset="2"/>
              <a:buNone/>
            </a:pPr>
            <a:r>
              <a:rPr lang="fa-IR" altLang="fa-IR" sz="2800" b="1">
                <a:cs typeface="B Mitra" panose="00000400000000000000" pitchFamily="2" charset="-78"/>
              </a:rPr>
              <a:t>2- مسائل رابطه ای</a:t>
            </a:r>
          </a:p>
          <a:p>
            <a:pPr marL="0" indent="0" algn="just" rtl="1">
              <a:buFont typeface="Wingdings" panose="05000000000000000000" pitchFamily="2" charset="2"/>
              <a:buNone/>
            </a:pPr>
            <a:r>
              <a:rPr lang="fa-IR" altLang="fa-IR" sz="2800" b="1">
                <a:cs typeface="B Mitra" panose="00000400000000000000" pitchFamily="2" charset="-78"/>
              </a:rPr>
              <a:t>مثال: بررسی رابطه بین عرضه و تقاضای گوشی های تلفن همراه</a:t>
            </a:r>
          </a:p>
          <a:p>
            <a:pPr marL="0" indent="0" algn="just" rtl="1">
              <a:buFont typeface="Wingdings" panose="05000000000000000000" pitchFamily="2" charset="2"/>
              <a:buNone/>
            </a:pPr>
            <a:r>
              <a:rPr lang="fa-IR" altLang="fa-IR" sz="2800" b="1">
                <a:cs typeface="B Mitra" panose="00000400000000000000" pitchFamily="2" charset="-78"/>
              </a:rPr>
              <a:t> </a:t>
            </a:r>
          </a:p>
          <a:p>
            <a:pPr marL="0" indent="0" algn="just" rtl="1">
              <a:buFont typeface="Wingdings" panose="05000000000000000000" pitchFamily="2" charset="2"/>
              <a:buNone/>
            </a:pPr>
            <a:r>
              <a:rPr lang="fa-IR" altLang="fa-IR" sz="2800" b="1">
                <a:cs typeface="B Mitra" panose="00000400000000000000" pitchFamily="2" charset="-78"/>
              </a:rPr>
              <a:t>3- مسائل علت و معلولی</a:t>
            </a:r>
          </a:p>
          <a:p>
            <a:pPr marL="0" indent="0" algn="just" rtl="1">
              <a:buFont typeface="Wingdings" panose="05000000000000000000" pitchFamily="2" charset="2"/>
              <a:buNone/>
            </a:pPr>
            <a:r>
              <a:rPr lang="fa-IR" altLang="fa-IR" sz="2800" b="1">
                <a:cs typeface="B Mitra" panose="00000400000000000000" pitchFamily="2" charset="-78"/>
              </a:rPr>
              <a:t>مثال: بررسی عوامل موثر بر مهاجرت روستائیان به شهرها</a:t>
            </a:r>
            <a:endParaRPr lang="en-US" altLang="fa-IR" sz="2800" b="1">
              <a:cs typeface="B Mitra" panose="00000400000000000000" pitchFamily="2" charset="-78"/>
            </a:endParaRPr>
          </a:p>
        </p:txBody>
      </p:sp>
    </p:spTree>
  </p:cSld>
  <p:clrMapOvr>
    <a:masterClrMapping/>
  </p:clrMapOvr>
  <p:transition spd="med">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fa-IR" smtClean="0"/>
              <a:t>www.Prozheha.ir</a:t>
            </a:r>
            <a:endParaRPr lang="en-US" altLang="fa-IR"/>
          </a:p>
        </p:txBody>
      </p:sp>
      <p:sp>
        <p:nvSpPr>
          <p:cNvPr id="5" name="Slide Number Placeholder 5"/>
          <p:cNvSpPr>
            <a:spLocks noGrp="1"/>
          </p:cNvSpPr>
          <p:nvPr>
            <p:ph type="sldNum" sz="quarter" idx="12"/>
          </p:nvPr>
        </p:nvSpPr>
        <p:spPr/>
        <p:txBody>
          <a:bodyPr/>
          <a:lstStyle/>
          <a:p>
            <a:fld id="{5DAB8209-FD3D-43AB-8A69-8A54D9CD9316}" type="slidenum">
              <a:rPr lang="fa-IR" altLang="fa-IR"/>
              <a:pPr/>
              <a:t>5</a:t>
            </a:fld>
            <a:endParaRPr lang="en-US" altLang="fa-IR"/>
          </a:p>
        </p:txBody>
      </p:sp>
      <p:sp>
        <p:nvSpPr>
          <p:cNvPr id="267266" name="Text Box 2"/>
          <p:cNvSpPr txBox="1">
            <a:spLocks noChangeArrowheads="1"/>
          </p:cNvSpPr>
          <p:nvPr/>
        </p:nvSpPr>
        <p:spPr bwMode="auto">
          <a:xfrm>
            <a:off x="931863" y="260350"/>
            <a:ext cx="745648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rtl="1" eaLnBrk="0" hangingPunct="0">
              <a:spcBef>
                <a:spcPct val="50000"/>
              </a:spcBef>
              <a:buFontTx/>
              <a:buChar char="•"/>
            </a:pPr>
            <a:r>
              <a:rPr lang="fa-IR" altLang="fa-IR">
                <a:solidFill>
                  <a:srgbClr val="A50021"/>
                </a:solidFill>
                <a:latin typeface="Times New Roman" panose="02020603050405020304" pitchFamily="18" charset="0"/>
                <a:cs typeface="Titr" pitchFamily="2" charset="0"/>
              </a:rPr>
              <a:t> سرفصل درسي: </a:t>
            </a:r>
            <a:endParaRPr lang="en-US" altLang="fa-IR">
              <a:latin typeface="Times New Roman" panose="02020603050405020304" pitchFamily="18" charset="0"/>
              <a:cs typeface="Titr" pitchFamily="2" charset="0"/>
            </a:endParaRPr>
          </a:p>
        </p:txBody>
      </p:sp>
      <p:pic>
        <p:nvPicPr>
          <p:cNvPr id="26727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476250"/>
            <a:ext cx="4824412" cy="60483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zoom/>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ltLang="fa-IR" smtClean="0"/>
              <a:t>www.Prozheha.ir</a:t>
            </a:r>
            <a:endParaRPr lang="en-US" altLang="fa-IR"/>
          </a:p>
        </p:txBody>
      </p:sp>
      <p:sp>
        <p:nvSpPr>
          <p:cNvPr id="5" name="Slide Number Placeholder 3"/>
          <p:cNvSpPr>
            <a:spLocks noGrp="1"/>
          </p:cNvSpPr>
          <p:nvPr>
            <p:ph type="sldNum" sz="quarter" idx="12"/>
          </p:nvPr>
        </p:nvSpPr>
        <p:spPr/>
        <p:txBody>
          <a:bodyPr/>
          <a:lstStyle/>
          <a:p>
            <a:fld id="{E3D47855-E8A2-4480-8AFA-A7B62478CF77}" type="slidenum">
              <a:rPr lang="fa-IR" altLang="fa-IR"/>
              <a:pPr/>
              <a:t>50</a:t>
            </a:fld>
            <a:endParaRPr lang="en-US" altLang="fa-IR"/>
          </a:p>
        </p:txBody>
      </p:sp>
      <p:sp>
        <p:nvSpPr>
          <p:cNvPr id="88066" name="Rectangle 2"/>
          <p:cNvSpPr>
            <a:spLocks noGrp="1" noChangeArrowheads="1"/>
          </p:cNvSpPr>
          <p:nvPr>
            <p:ph type="ctrTitle" idx="4294967295"/>
          </p:nvPr>
        </p:nvSpPr>
        <p:spPr>
          <a:xfrm>
            <a:off x="900113" y="468313"/>
            <a:ext cx="7499350" cy="1273175"/>
          </a:xfrm>
        </p:spPr>
        <p:txBody>
          <a:bodyPr/>
          <a:lstStyle/>
          <a:p>
            <a:pPr algn="ctr" rtl="1"/>
            <a:r>
              <a:rPr lang="fa-IR" altLang="fa-IR" sz="3600"/>
              <a:t>ب- ملاك هاي انتخاب و تعيين حدود مساله تحقيق </a:t>
            </a:r>
            <a:endParaRPr lang="en-US" altLang="fa-IR" sz="3600"/>
          </a:p>
        </p:txBody>
      </p:sp>
      <p:sp>
        <p:nvSpPr>
          <p:cNvPr id="409603" name="Rectangle 3"/>
          <p:cNvSpPr>
            <a:spLocks noGrp="1" noChangeArrowheads="1"/>
          </p:cNvSpPr>
          <p:nvPr>
            <p:ph type="subTitle" idx="4294967295"/>
          </p:nvPr>
        </p:nvSpPr>
        <p:spPr>
          <a:xfrm>
            <a:off x="539750" y="1917700"/>
            <a:ext cx="8135938" cy="1871663"/>
          </a:xfrm>
        </p:spPr>
        <p:txBody>
          <a:bodyPr/>
          <a:lstStyle/>
          <a:p>
            <a:pPr marL="0" indent="0" algn="just" rtl="1">
              <a:buFont typeface="Wingdings" panose="05000000000000000000" pitchFamily="2" charset="2"/>
              <a:buNone/>
            </a:pPr>
            <a:r>
              <a:rPr lang="fa-IR" altLang="fa-IR" sz="2800" b="1">
                <a:cs typeface="B Mitra" panose="00000400000000000000" pitchFamily="2" charset="-78"/>
              </a:rPr>
              <a:t>با توجه به منابع ايجاد مساله و موضوعات تحقيقاتي، محقق بر اساس علاقه و شوق شخصي و نيز احساس نيازي که خودش يا جامعه به حل مساله اي و کشف مجهولي دارد، مي تواند يکي از آنها را انتخاب نمايد.</a:t>
            </a:r>
            <a:endParaRPr lang="en-US" altLang="fa-IR" sz="2800" b="1">
              <a:cs typeface="B Mitra" panose="00000400000000000000" pitchFamily="2" charset="-78"/>
            </a:endParaRPr>
          </a:p>
        </p:txBody>
      </p:sp>
    </p:spTree>
  </p:cSld>
  <p:clrMapOvr>
    <a:masterClrMapping/>
  </p:clrMapOvr>
  <p:transition spd="med">
    <p:zoom/>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ltLang="fa-IR" smtClean="0"/>
              <a:t>www.Prozheha.ir</a:t>
            </a:r>
            <a:endParaRPr lang="en-US" altLang="fa-IR"/>
          </a:p>
        </p:txBody>
      </p:sp>
      <p:sp>
        <p:nvSpPr>
          <p:cNvPr id="4" name="Slide Number Placeholder 3"/>
          <p:cNvSpPr>
            <a:spLocks noGrp="1"/>
          </p:cNvSpPr>
          <p:nvPr>
            <p:ph type="sldNum" sz="quarter" idx="12"/>
          </p:nvPr>
        </p:nvSpPr>
        <p:spPr/>
        <p:txBody>
          <a:bodyPr/>
          <a:lstStyle/>
          <a:p>
            <a:fld id="{41591EB1-00D6-48B8-AAE7-374A86D74896}" type="slidenum">
              <a:rPr lang="fa-IR" altLang="fa-IR"/>
              <a:pPr/>
              <a:t>51</a:t>
            </a:fld>
            <a:endParaRPr lang="en-US" altLang="fa-IR"/>
          </a:p>
        </p:txBody>
      </p:sp>
      <p:sp>
        <p:nvSpPr>
          <p:cNvPr id="410626" name="Rectangle 2"/>
          <p:cNvSpPr>
            <a:spLocks noGrp="1" noChangeArrowheads="1"/>
          </p:cNvSpPr>
          <p:nvPr>
            <p:ph type="subTitle" idx="4294967295"/>
          </p:nvPr>
        </p:nvSpPr>
        <p:spPr>
          <a:xfrm>
            <a:off x="468313" y="1916113"/>
            <a:ext cx="8280400" cy="4176712"/>
          </a:xfrm>
        </p:spPr>
        <p:txBody>
          <a:bodyPr/>
          <a:lstStyle/>
          <a:p>
            <a:pPr marL="0" indent="0" algn="just" rtl="1">
              <a:buFont typeface="Wingdings" panose="05000000000000000000" pitchFamily="2" charset="2"/>
              <a:buNone/>
            </a:pPr>
            <a:r>
              <a:rPr lang="fa-IR" altLang="fa-IR" sz="2800" b="1">
                <a:cs typeface="B Mitra" panose="00000400000000000000" pitchFamily="2" charset="-78"/>
              </a:rPr>
              <a:t>تحقيق خوب داراي ويژگي هاي زير است :</a:t>
            </a:r>
          </a:p>
          <a:p>
            <a:pPr marL="0" indent="0" algn="just" rtl="1">
              <a:buFont typeface="Wingdings" panose="05000000000000000000" pitchFamily="2" charset="2"/>
              <a:buNone/>
            </a:pPr>
            <a:r>
              <a:rPr lang="fa-IR" altLang="fa-IR" sz="2800" b="1">
                <a:cs typeface="B Mitra" panose="00000400000000000000" pitchFamily="2" charset="-78"/>
              </a:rPr>
              <a:t>-ادراکي بودن: يعني قابل درک باشد.</a:t>
            </a:r>
          </a:p>
          <a:p>
            <a:pPr marL="0" indent="0" algn="just" rtl="1">
              <a:buFont typeface="Wingdings" panose="05000000000000000000" pitchFamily="2" charset="2"/>
              <a:buNone/>
            </a:pPr>
            <a:r>
              <a:rPr lang="fa-IR" altLang="fa-IR" sz="2800" b="1">
                <a:cs typeface="B Mitra" panose="00000400000000000000" pitchFamily="2" charset="-78"/>
              </a:rPr>
              <a:t>-بسيط بودن (ساده بودن): تک باشد و حالت ترکيبي نداشته باشد.</a:t>
            </a:r>
          </a:p>
          <a:p>
            <a:pPr marL="0" indent="0" algn="just" rtl="1">
              <a:buFont typeface="Wingdings" panose="05000000000000000000" pitchFamily="2" charset="2"/>
              <a:buNone/>
            </a:pPr>
            <a:r>
              <a:rPr lang="fa-IR" altLang="fa-IR" sz="2800" b="1">
                <a:cs typeface="B Mitra" panose="00000400000000000000" pitchFamily="2" charset="-78"/>
              </a:rPr>
              <a:t>-ميکروبودن: در حد توان محقق باشد.</a:t>
            </a:r>
          </a:p>
          <a:p>
            <a:pPr marL="0" indent="0" algn="just" rtl="1">
              <a:buFontTx/>
              <a:buNone/>
            </a:pPr>
            <a:r>
              <a:rPr lang="fa-IR" altLang="fa-IR" sz="2800" b="1">
                <a:cs typeface="B Mitra" panose="00000400000000000000" pitchFamily="2" charset="-78"/>
              </a:rPr>
              <a:t>- نو بودن: تازه باشد.</a:t>
            </a:r>
          </a:p>
          <a:p>
            <a:pPr marL="0" indent="0" algn="just" rtl="1">
              <a:buFontTx/>
              <a:buNone/>
            </a:pPr>
            <a:r>
              <a:rPr lang="fa-IR" altLang="fa-IR" sz="2800" b="1">
                <a:cs typeface="B Mitra" panose="00000400000000000000" pitchFamily="2" charset="-78"/>
              </a:rPr>
              <a:t>-مرتبط با رشته تخصصي محقق بودن: تخصصي باشد.</a:t>
            </a:r>
          </a:p>
          <a:p>
            <a:pPr marL="0" indent="0" algn="just" rtl="1">
              <a:buFontTx/>
              <a:buNone/>
            </a:pPr>
            <a:r>
              <a:rPr lang="fa-IR" altLang="fa-IR" sz="2800" b="1">
                <a:cs typeface="B Mitra" panose="00000400000000000000" pitchFamily="2" charset="-78"/>
              </a:rPr>
              <a:t>-شفاف بودن: ابهام نداشته باشد.</a:t>
            </a:r>
            <a:endParaRPr lang="en-US" altLang="fa-IR" sz="2800" b="1">
              <a:cs typeface="B Mitra" panose="00000400000000000000" pitchFamily="2" charset="-78"/>
            </a:endParaRPr>
          </a:p>
        </p:txBody>
      </p:sp>
    </p:spTree>
  </p:cSld>
  <p:clrMapOvr>
    <a:masterClrMapping/>
  </p:clrMapOvr>
  <p:transition spd="med">
    <p:zoom/>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ltLang="fa-IR" smtClean="0"/>
              <a:t>www.Prozheha.ir</a:t>
            </a:r>
            <a:endParaRPr lang="en-US" altLang="fa-IR"/>
          </a:p>
        </p:txBody>
      </p:sp>
      <p:sp>
        <p:nvSpPr>
          <p:cNvPr id="5" name="Slide Number Placeholder 3"/>
          <p:cNvSpPr>
            <a:spLocks noGrp="1"/>
          </p:cNvSpPr>
          <p:nvPr>
            <p:ph type="sldNum" sz="quarter" idx="12"/>
          </p:nvPr>
        </p:nvSpPr>
        <p:spPr/>
        <p:txBody>
          <a:bodyPr/>
          <a:lstStyle/>
          <a:p>
            <a:fld id="{405F052A-49A6-41E6-8918-F60E53541FE8}" type="slidenum">
              <a:rPr lang="fa-IR" altLang="fa-IR"/>
              <a:pPr/>
              <a:t>52</a:t>
            </a:fld>
            <a:endParaRPr lang="en-US" altLang="fa-IR"/>
          </a:p>
        </p:txBody>
      </p:sp>
      <p:sp>
        <p:nvSpPr>
          <p:cNvPr id="81922" name="Rectangle 2"/>
          <p:cNvSpPr>
            <a:spLocks noGrp="1" noChangeArrowheads="1"/>
          </p:cNvSpPr>
          <p:nvPr>
            <p:ph type="ctrTitle" idx="4294967295"/>
          </p:nvPr>
        </p:nvSpPr>
        <p:spPr>
          <a:xfrm>
            <a:off x="1339850" y="377825"/>
            <a:ext cx="7124700" cy="1082675"/>
          </a:xfrm>
        </p:spPr>
        <p:txBody>
          <a:bodyPr/>
          <a:lstStyle/>
          <a:p>
            <a:pPr algn="ctr" rtl="1"/>
            <a:r>
              <a:rPr lang="fa-IR" altLang="fa-IR" sz="4800" b="0">
                <a:cs typeface="B Mitra" panose="00000400000000000000" pitchFamily="2" charset="-78"/>
              </a:rPr>
              <a:t>ج- منابع و ماخذ طرح مساله تحقيق</a:t>
            </a:r>
            <a:endParaRPr lang="en-US" altLang="fa-IR" sz="4800" b="0">
              <a:cs typeface="B Mitra" panose="00000400000000000000" pitchFamily="2" charset="-78"/>
            </a:endParaRPr>
          </a:p>
        </p:txBody>
      </p:sp>
      <p:sp>
        <p:nvSpPr>
          <p:cNvPr id="374787" name="Rectangle 3"/>
          <p:cNvSpPr>
            <a:spLocks noGrp="1" noChangeArrowheads="1"/>
          </p:cNvSpPr>
          <p:nvPr>
            <p:ph type="subTitle" idx="4294967295"/>
          </p:nvPr>
        </p:nvSpPr>
        <p:spPr>
          <a:xfrm>
            <a:off x="539750" y="1916113"/>
            <a:ext cx="8135938" cy="4176712"/>
          </a:xfrm>
        </p:spPr>
        <p:txBody>
          <a:bodyPr/>
          <a:lstStyle/>
          <a:p>
            <a:pPr marL="0" indent="0" algn="just" rtl="1">
              <a:lnSpc>
                <a:spcPct val="120000"/>
              </a:lnSpc>
              <a:buFont typeface="Wingdings" panose="05000000000000000000" pitchFamily="2" charset="2"/>
              <a:buNone/>
            </a:pPr>
            <a:r>
              <a:rPr lang="fa-IR" altLang="fa-IR" sz="2800" b="1">
                <a:cs typeface="B Mitra" panose="00000400000000000000" pitchFamily="2" charset="-78"/>
              </a:rPr>
              <a:t>موضوع تحقيق براي محقق بر اساس منابع متعدد مطرح مي شود که از جمله آن:</a:t>
            </a:r>
          </a:p>
          <a:p>
            <a:pPr marL="0" indent="0" algn="just" rtl="1">
              <a:lnSpc>
                <a:spcPct val="120000"/>
              </a:lnSpc>
              <a:buFont typeface="Wingdings" panose="05000000000000000000" pitchFamily="2" charset="2"/>
              <a:buNone/>
            </a:pPr>
            <a:r>
              <a:rPr lang="fa-IR" altLang="fa-IR" sz="2800" b="1">
                <a:cs typeface="B Mitra" panose="00000400000000000000" pitchFamily="2" charset="-78"/>
              </a:rPr>
              <a:t>الف) کنجکاوي</a:t>
            </a:r>
          </a:p>
          <a:p>
            <a:pPr marL="0" indent="0" algn="just" rtl="1">
              <a:lnSpc>
                <a:spcPct val="120000"/>
              </a:lnSpc>
              <a:buFont typeface="Wingdings" panose="05000000000000000000" pitchFamily="2" charset="2"/>
              <a:buNone/>
            </a:pPr>
            <a:r>
              <a:rPr lang="fa-IR" altLang="fa-IR" sz="2800" b="1">
                <a:cs typeface="B Mitra" panose="00000400000000000000" pitchFamily="2" charset="-78"/>
              </a:rPr>
              <a:t>ب) تجارب شخصي</a:t>
            </a:r>
          </a:p>
          <a:p>
            <a:pPr marL="0" indent="0" algn="just" rtl="1">
              <a:lnSpc>
                <a:spcPct val="120000"/>
              </a:lnSpc>
              <a:buFont typeface="Wingdings" panose="05000000000000000000" pitchFamily="2" charset="2"/>
              <a:buNone/>
            </a:pPr>
            <a:r>
              <a:rPr lang="fa-IR" altLang="fa-IR" sz="2800" b="1">
                <a:cs typeface="B Mitra" panose="00000400000000000000" pitchFamily="2" charset="-78"/>
              </a:rPr>
              <a:t>ج) مطالعه آثار مکتوب</a:t>
            </a:r>
          </a:p>
          <a:p>
            <a:pPr marL="0" indent="0" algn="just" rtl="1">
              <a:lnSpc>
                <a:spcPct val="120000"/>
              </a:lnSpc>
              <a:buFont typeface="Wingdings" panose="05000000000000000000" pitchFamily="2" charset="2"/>
              <a:buNone/>
            </a:pPr>
            <a:r>
              <a:rPr lang="fa-IR" altLang="fa-IR" sz="2800" b="1">
                <a:cs typeface="B Mitra" panose="00000400000000000000" pitchFamily="2" charset="-78"/>
              </a:rPr>
              <a:t>د ) منابع شفاهي </a:t>
            </a:r>
          </a:p>
          <a:p>
            <a:pPr marL="0" indent="0" algn="just" rtl="1">
              <a:lnSpc>
                <a:spcPct val="120000"/>
              </a:lnSpc>
              <a:buFont typeface="Wingdings" panose="05000000000000000000" pitchFamily="2" charset="2"/>
              <a:buNone/>
            </a:pPr>
            <a:r>
              <a:rPr lang="fa-IR" altLang="fa-IR" sz="2800" b="1">
                <a:cs typeface="B Mitra" panose="00000400000000000000" pitchFamily="2" charset="-78"/>
              </a:rPr>
              <a:t>ه ) متقاضيان تحقيق</a:t>
            </a:r>
            <a:endParaRPr lang="en-US" altLang="fa-IR" sz="2800" b="1">
              <a:cs typeface="B Mitra" panose="00000400000000000000" pitchFamily="2" charset="-78"/>
            </a:endParaRPr>
          </a:p>
        </p:txBody>
      </p:sp>
    </p:spTree>
  </p:cSld>
  <p:clrMapOvr>
    <a:masterClrMapping/>
  </p:clrMapOvr>
  <p:transition spd="med">
    <p:zoom/>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ltLang="fa-IR" smtClean="0"/>
              <a:t>www.Prozheha.ir</a:t>
            </a:r>
            <a:endParaRPr lang="en-US" altLang="fa-IR"/>
          </a:p>
        </p:txBody>
      </p:sp>
      <p:sp>
        <p:nvSpPr>
          <p:cNvPr id="5" name="Slide Number Placeholder 3"/>
          <p:cNvSpPr>
            <a:spLocks noGrp="1"/>
          </p:cNvSpPr>
          <p:nvPr>
            <p:ph type="sldNum" sz="quarter" idx="12"/>
          </p:nvPr>
        </p:nvSpPr>
        <p:spPr/>
        <p:txBody>
          <a:bodyPr/>
          <a:lstStyle/>
          <a:p>
            <a:fld id="{6B19A186-3A25-4E70-96CE-3B34C5D6CC02}" type="slidenum">
              <a:rPr lang="fa-IR" altLang="fa-IR"/>
              <a:pPr/>
              <a:t>53</a:t>
            </a:fld>
            <a:endParaRPr lang="en-US" altLang="fa-IR"/>
          </a:p>
        </p:txBody>
      </p:sp>
      <p:sp>
        <p:nvSpPr>
          <p:cNvPr id="82946" name="Rectangle 2"/>
          <p:cNvSpPr>
            <a:spLocks noGrp="1" noChangeArrowheads="1"/>
          </p:cNvSpPr>
          <p:nvPr>
            <p:ph type="ctrTitle" idx="4294967295"/>
          </p:nvPr>
        </p:nvSpPr>
        <p:spPr>
          <a:xfrm>
            <a:off x="1042988" y="557213"/>
            <a:ext cx="7124700" cy="903287"/>
          </a:xfrm>
        </p:spPr>
        <p:txBody>
          <a:bodyPr/>
          <a:lstStyle/>
          <a:p>
            <a:pPr algn="ctr"/>
            <a:r>
              <a:rPr lang="fa-IR" altLang="fa-IR" sz="5400"/>
              <a:t>کنجکاوي</a:t>
            </a:r>
            <a:endParaRPr lang="en-US" altLang="fa-IR" sz="5400"/>
          </a:p>
        </p:txBody>
      </p:sp>
      <p:sp>
        <p:nvSpPr>
          <p:cNvPr id="375811" name="Rectangle 3"/>
          <p:cNvSpPr>
            <a:spLocks noGrp="1" noChangeArrowheads="1"/>
          </p:cNvSpPr>
          <p:nvPr>
            <p:ph type="subTitle" idx="4294967295"/>
          </p:nvPr>
        </p:nvSpPr>
        <p:spPr>
          <a:xfrm>
            <a:off x="468313" y="1628775"/>
            <a:ext cx="8280400" cy="3313113"/>
          </a:xfrm>
        </p:spPr>
        <p:txBody>
          <a:bodyPr/>
          <a:lstStyle/>
          <a:p>
            <a:pPr marL="0" indent="0" algn="just" rtl="1">
              <a:lnSpc>
                <a:spcPct val="120000"/>
              </a:lnSpc>
              <a:buFont typeface="Wingdings" panose="05000000000000000000" pitchFamily="2" charset="2"/>
              <a:buNone/>
            </a:pPr>
            <a:r>
              <a:rPr lang="fa-IR" altLang="fa-IR" sz="2800" b="1">
                <a:cs typeface="B Mitra" panose="00000400000000000000" pitchFamily="2" charset="-78"/>
              </a:rPr>
              <a:t>انسان به دليل برخورداري از قواي فکري و عقلي، همواره در انديشه و تفکر درباره جهان و زندگي و مسايل گوناگون آن است. بنابراين، در مقابل شناخته ها و آگاهي هاي او، ناشناخته ها و مجهولات قرار مي گيرد و به ذهن او خطور مي کند گاه طرح اين سوال ها به شکل گيري راه حل هاي فرضي، ذهني و تخيلي منجر مي گردد و مقدمه تشکيل نظريه را فراهم مي آورد.</a:t>
            </a:r>
            <a:endParaRPr lang="en-US" altLang="fa-IR" sz="2800" b="1">
              <a:cs typeface="B Mitra" panose="00000400000000000000" pitchFamily="2" charset="-78"/>
            </a:endParaRPr>
          </a:p>
        </p:txBody>
      </p:sp>
    </p:spTree>
  </p:cSld>
  <p:clrMapOvr>
    <a:masterClrMapping/>
  </p:clrMapOvr>
  <p:transition spd="med">
    <p:zoom/>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ltLang="fa-IR" smtClean="0"/>
              <a:t>www.Prozheha.ir</a:t>
            </a:r>
            <a:endParaRPr lang="en-US" altLang="fa-IR"/>
          </a:p>
        </p:txBody>
      </p:sp>
      <p:sp>
        <p:nvSpPr>
          <p:cNvPr id="5" name="Slide Number Placeholder 3"/>
          <p:cNvSpPr>
            <a:spLocks noGrp="1"/>
          </p:cNvSpPr>
          <p:nvPr>
            <p:ph type="sldNum" sz="quarter" idx="12"/>
          </p:nvPr>
        </p:nvSpPr>
        <p:spPr/>
        <p:txBody>
          <a:bodyPr/>
          <a:lstStyle/>
          <a:p>
            <a:fld id="{31A1AE69-D95D-49B6-BE31-0231142CF728}" type="slidenum">
              <a:rPr lang="fa-IR" altLang="fa-IR"/>
              <a:pPr/>
              <a:t>54</a:t>
            </a:fld>
            <a:endParaRPr lang="en-US" altLang="fa-IR"/>
          </a:p>
        </p:txBody>
      </p:sp>
      <p:sp>
        <p:nvSpPr>
          <p:cNvPr id="83970" name="Rectangle 2"/>
          <p:cNvSpPr>
            <a:spLocks noGrp="1" noChangeArrowheads="1"/>
          </p:cNvSpPr>
          <p:nvPr>
            <p:ph type="ctrTitle" idx="4294967295"/>
          </p:nvPr>
        </p:nvSpPr>
        <p:spPr>
          <a:xfrm>
            <a:off x="971550" y="468313"/>
            <a:ext cx="7124700" cy="946150"/>
          </a:xfrm>
        </p:spPr>
        <p:txBody>
          <a:bodyPr/>
          <a:lstStyle/>
          <a:p>
            <a:pPr algn="ctr"/>
            <a:r>
              <a:rPr lang="fa-IR" altLang="fa-IR"/>
              <a:t>تجارب شخصي</a:t>
            </a:r>
            <a:endParaRPr lang="en-US" altLang="fa-IR"/>
          </a:p>
        </p:txBody>
      </p:sp>
      <p:sp>
        <p:nvSpPr>
          <p:cNvPr id="376835" name="Rectangle 3"/>
          <p:cNvSpPr>
            <a:spLocks noGrp="1" noChangeArrowheads="1"/>
          </p:cNvSpPr>
          <p:nvPr>
            <p:ph type="subTitle" idx="4294967295"/>
          </p:nvPr>
        </p:nvSpPr>
        <p:spPr>
          <a:xfrm>
            <a:off x="539750" y="1917700"/>
            <a:ext cx="8135938" cy="2663825"/>
          </a:xfrm>
        </p:spPr>
        <p:txBody>
          <a:bodyPr/>
          <a:lstStyle/>
          <a:p>
            <a:pPr marL="0" indent="0" algn="just" rtl="1">
              <a:buFont typeface="Wingdings" panose="05000000000000000000" pitchFamily="2" charset="2"/>
              <a:buNone/>
            </a:pPr>
            <a:r>
              <a:rPr lang="fa-IR" altLang="fa-IR" sz="2800" b="1">
                <a:cs typeface="B Mitra" panose="00000400000000000000" pitchFamily="2" charset="-78"/>
              </a:rPr>
              <a:t>انسان دائما با محيط خارج ارتباط و کنش و واکنش دارد و از آن تاثير مي گيرد يا در آن تاثير مي گذارد. اين واکنش هاي شخصي ممکن است در طرح مساله تحقيق موثر باشد.</a:t>
            </a:r>
            <a:endParaRPr lang="en-US" altLang="fa-IR" sz="2800" b="1">
              <a:cs typeface="B Mitra" panose="00000400000000000000" pitchFamily="2" charset="-78"/>
            </a:endParaRPr>
          </a:p>
        </p:txBody>
      </p:sp>
    </p:spTree>
  </p:cSld>
  <p:clrMapOvr>
    <a:masterClrMapping/>
  </p:clrMapOvr>
  <p:transition spd="med">
    <p:zoom/>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ltLang="fa-IR" smtClean="0"/>
              <a:t>www.Prozheha.ir</a:t>
            </a:r>
            <a:endParaRPr lang="en-US" altLang="fa-IR"/>
          </a:p>
        </p:txBody>
      </p:sp>
      <p:sp>
        <p:nvSpPr>
          <p:cNvPr id="5" name="Slide Number Placeholder 3"/>
          <p:cNvSpPr>
            <a:spLocks noGrp="1"/>
          </p:cNvSpPr>
          <p:nvPr>
            <p:ph type="sldNum" sz="quarter" idx="12"/>
          </p:nvPr>
        </p:nvSpPr>
        <p:spPr/>
        <p:txBody>
          <a:bodyPr/>
          <a:lstStyle/>
          <a:p>
            <a:fld id="{82F07E0D-B216-4C23-8328-B28F800D0E30}" type="slidenum">
              <a:rPr lang="fa-IR" altLang="fa-IR"/>
              <a:pPr/>
              <a:t>55</a:t>
            </a:fld>
            <a:endParaRPr lang="en-US" altLang="fa-IR"/>
          </a:p>
        </p:txBody>
      </p:sp>
      <p:sp>
        <p:nvSpPr>
          <p:cNvPr id="84994" name="Rectangle 2"/>
          <p:cNvSpPr>
            <a:spLocks noGrp="1" noChangeArrowheads="1"/>
          </p:cNvSpPr>
          <p:nvPr>
            <p:ph type="ctrTitle" idx="4294967295"/>
          </p:nvPr>
        </p:nvSpPr>
        <p:spPr>
          <a:xfrm>
            <a:off x="684213" y="549275"/>
            <a:ext cx="7772400" cy="900113"/>
          </a:xfrm>
        </p:spPr>
        <p:txBody>
          <a:bodyPr/>
          <a:lstStyle/>
          <a:p>
            <a:pPr algn="ctr"/>
            <a:r>
              <a:rPr lang="fa-IR" altLang="fa-IR" sz="5400"/>
              <a:t>مطالعه آثار مکتوب</a:t>
            </a:r>
            <a:endParaRPr lang="en-US" altLang="fa-IR" sz="5400"/>
          </a:p>
        </p:txBody>
      </p:sp>
      <p:sp>
        <p:nvSpPr>
          <p:cNvPr id="377859" name="Rectangle 3"/>
          <p:cNvSpPr>
            <a:spLocks noGrp="1" noChangeArrowheads="1"/>
          </p:cNvSpPr>
          <p:nvPr>
            <p:ph type="subTitle" idx="4294967295"/>
          </p:nvPr>
        </p:nvSpPr>
        <p:spPr>
          <a:xfrm>
            <a:off x="755650" y="1844675"/>
            <a:ext cx="7704138" cy="2736850"/>
          </a:xfrm>
        </p:spPr>
        <p:txBody>
          <a:bodyPr/>
          <a:lstStyle/>
          <a:p>
            <a:pPr marL="0" indent="0" algn="just" rtl="1">
              <a:lnSpc>
                <a:spcPct val="90000"/>
              </a:lnSpc>
              <a:buFont typeface="Wingdings" panose="05000000000000000000" pitchFamily="2" charset="2"/>
              <a:buNone/>
            </a:pPr>
            <a:r>
              <a:rPr lang="fa-IR" altLang="fa-IR" sz="2800" b="1">
                <a:cs typeface="B Mitra" panose="00000400000000000000" pitchFamily="2" charset="-78"/>
              </a:rPr>
              <a:t>مطالعه امکان آشنايي با نظريه ها و تجارب ديگران و حاصل کاوش ها و شناخت هاي ديگر دانشمندان و صاحبان آثار را فراهم مي کند.</a:t>
            </a:r>
          </a:p>
          <a:p>
            <a:pPr marL="0" indent="0" algn="just" rtl="1">
              <a:lnSpc>
                <a:spcPct val="90000"/>
              </a:lnSpc>
              <a:buFont typeface="Wingdings" panose="05000000000000000000" pitchFamily="2" charset="2"/>
              <a:buNone/>
            </a:pPr>
            <a:r>
              <a:rPr lang="fa-IR" altLang="fa-IR" sz="2800" b="1">
                <a:cs typeface="B Mitra" panose="00000400000000000000" pitchFamily="2" charset="-78"/>
              </a:rPr>
              <a:t>در واقع مطالعه راهي براي ورود به مخزن معلومات و قلمرو معرفتي و شناختي نوع بشر در تمام زمينه ها يا زمينه اي خاص است.</a:t>
            </a:r>
            <a:endParaRPr lang="en-US" altLang="fa-IR" sz="2800" b="1">
              <a:cs typeface="B Mitra" panose="00000400000000000000" pitchFamily="2" charset="-78"/>
            </a:endParaRPr>
          </a:p>
        </p:txBody>
      </p:sp>
    </p:spTree>
  </p:cSld>
  <p:clrMapOvr>
    <a:masterClrMapping/>
  </p:clrMapOvr>
  <p:transition spd="med">
    <p:zoom/>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ltLang="fa-IR" smtClean="0"/>
              <a:t>www.Prozheha.ir</a:t>
            </a:r>
            <a:endParaRPr lang="en-US" altLang="fa-IR"/>
          </a:p>
        </p:txBody>
      </p:sp>
      <p:sp>
        <p:nvSpPr>
          <p:cNvPr id="5" name="Slide Number Placeholder 3"/>
          <p:cNvSpPr>
            <a:spLocks noGrp="1"/>
          </p:cNvSpPr>
          <p:nvPr>
            <p:ph type="sldNum" sz="quarter" idx="12"/>
          </p:nvPr>
        </p:nvSpPr>
        <p:spPr/>
        <p:txBody>
          <a:bodyPr/>
          <a:lstStyle/>
          <a:p>
            <a:fld id="{01C375A9-B032-460C-B9B4-3B85E76A1992}" type="slidenum">
              <a:rPr lang="fa-IR" altLang="fa-IR"/>
              <a:pPr/>
              <a:t>56</a:t>
            </a:fld>
            <a:endParaRPr lang="en-US" altLang="fa-IR"/>
          </a:p>
        </p:txBody>
      </p:sp>
      <p:sp>
        <p:nvSpPr>
          <p:cNvPr id="86018" name="Rectangle 2"/>
          <p:cNvSpPr>
            <a:spLocks noGrp="1" noChangeArrowheads="1"/>
          </p:cNvSpPr>
          <p:nvPr>
            <p:ph type="ctrTitle" idx="4294967295"/>
          </p:nvPr>
        </p:nvSpPr>
        <p:spPr>
          <a:xfrm>
            <a:off x="827088" y="765175"/>
            <a:ext cx="7772400" cy="841375"/>
          </a:xfrm>
        </p:spPr>
        <p:txBody>
          <a:bodyPr/>
          <a:lstStyle/>
          <a:p>
            <a:pPr algn="ctr"/>
            <a:r>
              <a:rPr lang="fa-IR" altLang="fa-IR" sz="5400"/>
              <a:t>منابع شفاهي</a:t>
            </a:r>
            <a:endParaRPr lang="en-US" altLang="fa-IR" sz="5400"/>
          </a:p>
        </p:txBody>
      </p:sp>
      <p:sp>
        <p:nvSpPr>
          <p:cNvPr id="378883" name="Rectangle 3"/>
          <p:cNvSpPr>
            <a:spLocks noGrp="1" noChangeArrowheads="1"/>
          </p:cNvSpPr>
          <p:nvPr>
            <p:ph type="subTitle" idx="4294967295"/>
          </p:nvPr>
        </p:nvSpPr>
        <p:spPr>
          <a:xfrm>
            <a:off x="466725" y="1989138"/>
            <a:ext cx="8208963" cy="2447925"/>
          </a:xfrm>
        </p:spPr>
        <p:txBody>
          <a:bodyPr/>
          <a:lstStyle/>
          <a:p>
            <a:pPr marL="0" indent="0" algn="just" rtl="1">
              <a:buFont typeface="Wingdings" panose="05000000000000000000" pitchFamily="2" charset="2"/>
              <a:buNone/>
            </a:pPr>
            <a:r>
              <a:rPr lang="fa-IR" altLang="fa-IR" sz="2800" b="1">
                <a:cs typeface="B Mitra" panose="00000400000000000000" pitchFamily="2" charset="-78"/>
              </a:rPr>
              <a:t>گفت و شنود با افراد مختلف نيز باعث افزايش آگاهي و معلومات و در عين حال افزايش مجهولات انسان مي شود. </a:t>
            </a:r>
          </a:p>
          <a:p>
            <a:pPr marL="0" indent="0" algn="just" rtl="1">
              <a:lnSpc>
                <a:spcPct val="115000"/>
              </a:lnSpc>
              <a:buFont typeface="Wingdings" panose="05000000000000000000" pitchFamily="2" charset="2"/>
              <a:buNone/>
            </a:pPr>
            <a:r>
              <a:rPr lang="fa-IR" altLang="fa-IR" sz="2800" b="1">
                <a:cs typeface="B Mitra" panose="00000400000000000000" pitchFamily="2" charset="-78"/>
              </a:rPr>
              <a:t>سخنراني ها، گفتگوها، نشست ها، مناظره ها، ميزگردها و ... منابع شفاهي را تشکيل مي دهند.</a:t>
            </a:r>
            <a:endParaRPr lang="en-US" altLang="fa-IR" sz="2800" b="1">
              <a:cs typeface="B Mitra" panose="00000400000000000000" pitchFamily="2" charset="-78"/>
            </a:endParaRPr>
          </a:p>
        </p:txBody>
      </p:sp>
    </p:spTree>
  </p:cSld>
  <p:clrMapOvr>
    <a:masterClrMapping/>
  </p:clrMapOvr>
  <p:transition spd="med">
    <p:zoom/>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ltLang="fa-IR" smtClean="0"/>
              <a:t>www.Prozheha.ir</a:t>
            </a:r>
            <a:endParaRPr lang="en-US" altLang="fa-IR"/>
          </a:p>
        </p:txBody>
      </p:sp>
      <p:sp>
        <p:nvSpPr>
          <p:cNvPr id="5" name="Slide Number Placeholder 3"/>
          <p:cNvSpPr>
            <a:spLocks noGrp="1"/>
          </p:cNvSpPr>
          <p:nvPr>
            <p:ph type="sldNum" sz="quarter" idx="12"/>
          </p:nvPr>
        </p:nvSpPr>
        <p:spPr/>
        <p:txBody>
          <a:bodyPr/>
          <a:lstStyle/>
          <a:p>
            <a:fld id="{5F786C04-230E-4247-BAD6-E94466062FC8}" type="slidenum">
              <a:rPr lang="fa-IR" altLang="fa-IR"/>
              <a:pPr/>
              <a:t>57</a:t>
            </a:fld>
            <a:endParaRPr lang="en-US" altLang="fa-IR"/>
          </a:p>
        </p:txBody>
      </p:sp>
      <p:sp>
        <p:nvSpPr>
          <p:cNvPr id="87042" name="Rectangle 2"/>
          <p:cNvSpPr>
            <a:spLocks noGrp="1" noChangeArrowheads="1"/>
          </p:cNvSpPr>
          <p:nvPr>
            <p:ph type="ctrTitle" idx="4294967295"/>
          </p:nvPr>
        </p:nvSpPr>
        <p:spPr>
          <a:xfrm>
            <a:off x="684213" y="765175"/>
            <a:ext cx="7772400" cy="900113"/>
          </a:xfrm>
        </p:spPr>
        <p:txBody>
          <a:bodyPr/>
          <a:lstStyle/>
          <a:p>
            <a:pPr algn="ctr"/>
            <a:r>
              <a:rPr lang="fa-IR" altLang="fa-IR"/>
              <a:t>متقاضيان تحقيق</a:t>
            </a:r>
            <a:endParaRPr lang="en-US" altLang="fa-IR"/>
          </a:p>
        </p:txBody>
      </p:sp>
      <p:sp>
        <p:nvSpPr>
          <p:cNvPr id="379907" name="Rectangle 3"/>
          <p:cNvSpPr>
            <a:spLocks noGrp="1" noChangeArrowheads="1"/>
          </p:cNvSpPr>
          <p:nvPr>
            <p:ph type="subTitle" idx="4294967295"/>
          </p:nvPr>
        </p:nvSpPr>
        <p:spPr>
          <a:xfrm>
            <a:off x="611188" y="2151063"/>
            <a:ext cx="8064500" cy="1854200"/>
          </a:xfrm>
        </p:spPr>
        <p:txBody>
          <a:bodyPr/>
          <a:lstStyle/>
          <a:p>
            <a:pPr marL="0" indent="0" algn="just" rtl="1">
              <a:buFont typeface="Wingdings" panose="05000000000000000000" pitchFamily="2" charset="2"/>
              <a:buNone/>
            </a:pPr>
            <a:r>
              <a:rPr lang="fa-IR" altLang="fa-IR" sz="2800" b="1">
                <a:cs typeface="B Mitra" panose="00000400000000000000" pitchFamily="2" charset="-78"/>
              </a:rPr>
              <a:t>معمولاً کساني هستند که به مشکلي برخورد نموده در جستجوي چاره اي براي حل آن هستند و براي اين کار از پژوهشگران کمک مي گيرند. </a:t>
            </a:r>
            <a:endParaRPr lang="en-US" altLang="fa-IR" sz="2800" b="1">
              <a:cs typeface="B Mitra" panose="00000400000000000000" pitchFamily="2" charset="-78"/>
            </a:endParaRPr>
          </a:p>
        </p:txBody>
      </p:sp>
    </p:spTree>
  </p:cSld>
  <p:clrMapOvr>
    <a:masterClrMapping/>
  </p:clrMapOvr>
  <p:transition spd="med">
    <p:zoom/>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ltLang="fa-IR" smtClean="0"/>
              <a:t>www.Prozheha.ir</a:t>
            </a:r>
            <a:endParaRPr lang="en-US" altLang="fa-IR"/>
          </a:p>
        </p:txBody>
      </p:sp>
      <p:sp>
        <p:nvSpPr>
          <p:cNvPr id="5" name="Slide Number Placeholder 3"/>
          <p:cNvSpPr>
            <a:spLocks noGrp="1"/>
          </p:cNvSpPr>
          <p:nvPr>
            <p:ph type="sldNum" sz="quarter" idx="12"/>
          </p:nvPr>
        </p:nvSpPr>
        <p:spPr/>
        <p:txBody>
          <a:bodyPr/>
          <a:lstStyle/>
          <a:p>
            <a:fld id="{AFD65F9E-DB9B-41AD-990F-4268F5FFBD73}" type="slidenum">
              <a:rPr lang="fa-IR" altLang="fa-IR"/>
              <a:pPr/>
              <a:t>58</a:t>
            </a:fld>
            <a:endParaRPr lang="en-US" altLang="fa-IR"/>
          </a:p>
        </p:txBody>
      </p:sp>
      <p:sp>
        <p:nvSpPr>
          <p:cNvPr id="81922" name="Rectangle 2"/>
          <p:cNvSpPr>
            <a:spLocks noGrp="1" noChangeArrowheads="1"/>
          </p:cNvSpPr>
          <p:nvPr>
            <p:ph type="ctrTitle" idx="4294967295"/>
          </p:nvPr>
        </p:nvSpPr>
        <p:spPr>
          <a:xfrm>
            <a:off x="1339850" y="377825"/>
            <a:ext cx="7124700" cy="1082675"/>
          </a:xfrm>
        </p:spPr>
        <p:txBody>
          <a:bodyPr/>
          <a:lstStyle/>
          <a:p>
            <a:pPr algn="ctr" rtl="1"/>
            <a:r>
              <a:rPr lang="fa-IR" altLang="fa-IR" sz="4000" b="0">
                <a:cs typeface="B Mitra" panose="00000400000000000000" pitchFamily="2" charset="-78"/>
              </a:rPr>
              <a:t>د- شناسايي و تحليل حدود و ابعاد مساله تحقيق</a:t>
            </a:r>
            <a:r>
              <a:rPr lang="fa-IR" altLang="fa-IR" b="0">
                <a:cs typeface="B Mitra" panose="00000400000000000000" pitchFamily="2" charset="-78"/>
              </a:rPr>
              <a:t> </a:t>
            </a:r>
            <a:endParaRPr lang="en-US" altLang="fa-IR" b="0">
              <a:cs typeface="B Mitra" panose="00000400000000000000" pitchFamily="2" charset="-78"/>
            </a:endParaRPr>
          </a:p>
        </p:txBody>
      </p:sp>
      <p:sp>
        <p:nvSpPr>
          <p:cNvPr id="413699" name="Rectangle 3"/>
          <p:cNvSpPr>
            <a:spLocks noGrp="1" noChangeArrowheads="1"/>
          </p:cNvSpPr>
          <p:nvPr>
            <p:ph type="subTitle" idx="4294967295"/>
          </p:nvPr>
        </p:nvSpPr>
        <p:spPr>
          <a:xfrm>
            <a:off x="539750" y="1916113"/>
            <a:ext cx="8135938" cy="1728787"/>
          </a:xfrm>
        </p:spPr>
        <p:txBody>
          <a:bodyPr/>
          <a:lstStyle/>
          <a:p>
            <a:pPr marL="0" indent="0" algn="just" rtl="1">
              <a:buFont typeface="Wingdings" panose="05000000000000000000" pitchFamily="2" charset="2"/>
              <a:buNone/>
            </a:pPr>
            <a:r>
              <a:rPr lang="fa-IR" altLang="fa-IR" sz="2800" b="1">
                <a:cs typeface="B Mitra" panose="00000400000000000000" pitchFamily="2" charset="-78"/>
              </a:rPr>
              <a:t>پس از آنکه محقق مساله را انتخاب کرد، بايد به وارسي ابعاد آن بپردازد و پس از تعيين ماهيت و مقياس آن، مرزها و قلمرو آن را مشخص کند.</a:t>
            </a:r>
            <a:endParaRPr lang="en-US" altLang="fa-IR" sz="2800" b="1">
              <a:cs typeface="B Mitra" panose="00000400000000000000" pitchFamily="2" charset="-78"/>
            </a:endParaRPr>
          </a:p>
        </p:txBody>
      </p:sp>
    </p:spTree>
  </p:cSld>
  <p:clrMapOvr>
    <a:masterClrMapping/>
  </p:clrMapOvr>
  <p:transition spd="med">
    <p:zoom/>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ltLang="fa-IR" smtClean="0"/>
              <a:t>www.Prozheha.ir</a:t>
            </a:r>
            <a:endParaRPr lang="en-US" altLang="fa-IR"/>
          </a:p>
        </p:txBody>
      </p:sp>
      <p:sp>
        <p:nvSpPr>
          <p:cNvPr id="5" name="Slide Number Placeholder 3"/>
          <p:cNvSpPr>
            <a:spLocks noGrp="1"/>
          </p:cNvSpPr>
          <p:nvPr>
            <p:ph type="sldNum" sz="quarter" idx="12"/>
          </p:nvPr>
        </p:nvSpPr>
        <p:spPr/>
        <p:txBody>
          <a:bodyPr/>
          <a:lstStyle/>
          <a:p>
            <a:fld id="{3F12A0C9-3C08-4C2A-A17A-35CF84A28BAB}" type="slidenum">
              <a:rPr lang="fa-IR" altLang="fa-IR"/>
              <a:pPr/>
              <a:t>59</a:t>
            </a:fld>
            <a:endParaRPr lang="en-US" altLang="fa-IR"/>
          </a:p>
        </p:txBody>
      </p:sp>
      <p:sp>
        <p:nvSpPr>
          <p:cNvPr id="105474" name="Rectangle 2"/>
          <p:cNvSpPr>
            <a:spLocks noGrp="1" noChangeArrowheads="1"/>
          </p:cNvSpPr>
          <p:nvPr>
            <p:ph type="ctrTitle" idx="4294967295"/>
          </p:nvPr>
        </p:nvSpPr>
        <p:spPr>
          <a:xfrm>
            <a:off x="1042988" y="649288"/>
            <a:ext cx="7124700" cy="857250"/>
          </a:xfrm>
        </p:spPr>
        <p:txBody>
          <a:bodyPr/>
          <a:lstStyle/>
          <a:p>
            <a:pPr algn="ctr" rtl="1"/>
            <a:r>
              <a:rPr lang="fa-IR" altLang="fa-IR" sz="3600"/>
              <a:t>شناسايي و تحليل مساله تحقيق</a:t>
            </a:r>
            <a:endParaRPr lang="en-US" altLang="fa-IR" sz="3600"/>
          </a:p>
        </p:txBody>
      </p:sp>
      <p:sp>
        <p:nvSpPr>
          <p:cNvPr id="417795" name="Rectangle 3"/>
          <p:cNvSpPr>
            <a:spLocks noGrp="1" noChangeArrowheads="1"/>
          </p:cNvSpPr>
          <p:nvPr>
            <p:ph type="subTitle" idx="4294967295"/>
          </p:nvPr>
        </p:nvSpPr>
        <p:spPr>
          <a:xfrm>
            <a:off x="250825" y="1557338"/>
            <a:ext cx="8569325" cy="4679950"/>
          </a:xfrm>
        </p:spPr>
        <p:txBody>
          <a:bodyPr/>
          <a:lstStyle/>
          <a:p>
            <a:pPr marL="0" indent="0" algn="r" rtl="1">
              <a:buFont typeface="Wingdings" panose="05000000000000000000" pitchFamily="2" charset="2"/>
              <a:buNone/>
            </a:pPr>
            <a:endParaRPr lang="fa-IR" altLang="fa-IR" sz="2800" b="1"/>
          </a:p>
          <a:p>
            <a:pPr marL="0" indent="0" algn="r" rtl="1">
              <a:buFont typeface="Wingdings" panose="05000000000000000000" pitchFamily="2" charset="2"/>
              <a:buNone/>
            </a:pPr>
            <a:endParaRPr lang="fa-IR" altLang="fa-IR" sz="2800" b="1"/>
          </a:p>
          <a:p>
            <a:pPr marL="0" indent="0" algn="r" rtl="1">
              <a:buFont typeface="Wingdings" panose="05000000000000000000" pitchFamily="2" charset="2"/>
              <a:buNone/>
            </a:pPr>
            <a:r>
              <a:rPr lang="fa-IR" altLang="fa-IR" sz="2800" b="1"/>
              <a:t>در اين مرحله محقق ابعاد و ويژگي هاي مساله تحقيق را مورد بررسي قرار داده ،جنبه هاي مختلف آن را مورد تحليل و ارزيابي قرار مي دهد .</a:t>
            </a:r>
            <a:endParaRPr lang="en-US" altLang="fa-IR" sz="2800" b="1"/>
          </a:p>
          <a:p>
            <a:pPr marL="0" indent="0" algn="r" rtl="1">
              <a:buFont typeface="Wingdings" panose="05000000000000000000" pitchFamily="2" charset="2"/>
              <a:buNone/>
            </a:pPr>
            <a:r>
              <a:rPr lang="fa-IR" altLang="fa-IR" sz="2800" b="1"/>
              <a:t>پس از شناسايي مساله و ازاطلاع از کمّ و کيف  و ابعاد آن ،محقق بايد نسبت به تجزيه و تحليل آن اقدام کند.و از حيث کار و عملي بودن تحقيق آن را ارزيابي کند.</a:t>
            </a:r>
            <a:endParaRPr lang="en-US" altLang="fa-IR" sz="2800" b="1"/>
          </a:p>
        </p:txBody>
      </p:sp>
    </p:spTree>
  </p:cSld>
  <p:clrMapOvr>
    <a:masterClrMapping/>
  </p:clrMapOvr>
  <p:transition spd="med">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fa-IR" smtClean="0"/>
              <a:t>www.Prozheha.ir</a:t>
            </a:r>
            <a:endParaRPr lang="en-US" altLang="fa-IR"/>
          </a:p>
        </p:txBody>
      </p:sp>
      <p:sp>
        <p:nvSpPr>
          <p:cNvPr id="5" name="Slide Number Placeholder 5"/>
          <p:cNvSpPr>
            <a:spLocks noGrp="1"/>
          </p:cNvSpPr>
          <p:nvPr>
            <p:ph type="sldNum" sz="quarter" idx="12"/>
          </p:nvPr>
        </p:nvSpPr>
        <p:spPr/>
        <p:txBody>
          <a:bodyPr/>
          <a:lstStyle/>
          <a:p>
            <a:fld id="{A791B773-34AD-42CE-A8AE-833CC57BE2BE}" type="slidenum">
              <a:rPr lang="fa-IR" altLang="fa-IR"/>
              <a:pPr/>
              <a:t>6</a:t>
            </a:fld>
            <a:endParaRPr lang="en-US" altLang="fa-IR"/>
          </a:p>
        </p:txBody>
      </p:sp>
      <p:sp>
        <p:nvSpPr>
          <p:cNvPr id="302082" name="Text Box 2"/>
          <p:cNvSpPr txBox="1">
            <a:spLocks noChangeArrowheads="1"/>
          </p:cNvSpPr>
          <p:nvPr/>
        </p:nvSpPr>
        <p:spPr bwMode="auto">
          <a:xfrm>
            <a:off x="931863" y="260350"/>
            <a:ext cx="745648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rtl="1" eaLnBrk="0" hangingPunct="0">
              <a:spcBef>
                <a:spcPct val="50000"/>
              </a:spcBef>
              <a:buFontTx/>
              <a:buChar char="•"/>
            </a:pPr>
            <a:r>
              <a:rPr lang="fa-IR" altLang="fa-IR">
                <a:solidFill>
                  <a:srgbClr val="A50021"/>
                </a:solidFill>
                <a:latin typeface="Times New Roman" panose="02020603050405020304" pitchFamily="18" charset="0"/>
                <a:cs typeface="Titr" pitchFamily="2" charset="0"/>
              </a:rPr>
              <a:t> سرفصل درسي: </a:t>
            </a:r>
            <a:endParaRPr lang="en-US" altLang="fa-IR">
              <a:latin typeface="Times New Roman" panose="02020603050405020304" pitchFamily="18" charset="0"/>
              <a:cs typeface="Titr" pitchFamily="2" charset="0"/>
            </a:endParaRPr>
          </a:p>
        </p:txBody>
      </p:sp>
      <p:pic>
        <p:nvPicPr>
          <p:cNvPr id="30208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3" y="404813"/>
            <a:ext cx="4895850" cy="5976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zoom/>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ltLang="fa-IR" smtClean="0"/>
              <a:t>www.Prozheha.ir</a:t>
            </a:r>
            <a:endParaRPr lang="en-US" altLang="fa-IR"/>
          </a:p>
        </p:txBody>
      </p:sp>
      <p:sp>
        <p:nvSpPr>
          <p:cNvPr id="4" name="Slide Number Placeholder 3"/>
          <p:cNvSpPr>
            <a:spLocks noGrp="1"/>
          </p:cNvSpPr>
          <p:nvPr>
            <p:ph type="sldNum" sz="quarter" idx="12"/>
          </p:nvPr>
        </p:nvSpPr>
        <p:spPr/>
        <p:txBody>
          <a:bodyPr/>
          <a:lstStyle/>
          <a:p>
            <a:fld id="{9F838C4D-2365-4CEA-B1AB-1578C37A6901}" type="slidenum">
              <a:rPr lang="fa-IR" altLang="fa-IR"/>
              <a:pPr/>
              <a:t>60</a:t>
            </a:fld>
            <a:endParaRPr lang="en-US" altLang="fa-IR"/>
          </a:p>
        </p:txBody>
      </p:sp>
      <p:sp>
        <p:nvSpPr>
          <p:cNvPr id="382978" name="Rectangle 2"/>
          <p:cNvSpPr>
            <a:spLocks noGrp="1" noChangeArrowheads="1"/>
          </p:cNvSpPr>
          <p:nvPr>
            <p:ph type="subTitle" idx="4294967295"/>
          </p:nvPr>
        </p:nvSpPr>
        <p:spPr>
          <a:xfrm>
            <a:off x="611188" y="1916113"/>
            <a:ext cx="8135937" cy="2808287"/>
          </a:xfrm>
        </p:spPr>
        <p:txBody>
          <a:bodyPr/>
          <a:lstStyle/>
          <a:p>
            <a:pPr marL="0" indent="0" algn="just" rtl="1">
              <a:lnSpc>
                <a:spcPct val="90000"/>
              </a:lnSpc>
              <a:buFont typeface="Wingdings" panose="05000000000000000000" pitchFamily="2" charset="2"/>
              <a:buNone/>
            </a:pPr>
            <a:r>
              <a:rPr lang="fa-IR" altLang="fa-IR" sz="2800" b="1">
                <a:cs typeface="B Mitra" panose="00000400000000000000" pitchFamily="2" charset="-78"/>
              </a:rPr>
              <a:t>براي تعيين حدود مساله بايد:</a:t>
            </a:r>
          </a:p>
          <a:p>
            <a:pPr marL="0" indent="0" algn="just" rtl="1">
              <a:lnSpc>
                <a:spcPct val="90000"/>
              </a:lnSpc>
              <a:buFont typeface="Wingdings" panose="05000000000000000000" pitchFamily="2" charset="2"/>
              <a:buNone/>
            </a:pPr>
            <a:r>
              <a:rPr lang="fa-IR" altLang="fa-IR" sz="2800" b="1">
                <a:cs typeface="B Mitra" panose="00000400000000000000" pitchFamily="2" charset="-78"/>
              </a:rPr>
              <a:t>اولاً: وضعيت عمومي و سپس وضعيت خاص مساله مشخص شود.</a:t>
            </a:r>
          </a:p>
          <a:p>
            <a:pPr marL="0" indent="0" algn="just" rtl="1">
              <a:lnSpc>
                <a:spcPct val="90000"/>
              </a:lnSpc>
              <a:buFont typeface="Wingdings" panose="05000000000000000000" pitchFamily="2" charset="2"/>
              <a:buNone/>
            </a:pPr>
            <a:r>
              <a:rPr lang="fa-IR" altLang="fa-IR" sz="2800" b="1">
                <a:cs typeface="B Mitra" panose="00000400000000000000" pitchFamily="2" charset="-78"/>
              </a:rPr>
              <a:t>ثانياً: زمينه اي که مساله در آن قرار دارد، معرفي شود.</a:t>
            </a:r>
          </a:p>
          <a:p>
            <a:pPr marL="0" indent="0" algn="just" rtl="1">
              <a:lnSpc>
                <a:spcPct val="90000"/>
              </a:lnSpc>
              <a:buFont typeface="Wingdings" panose="05000000000000000000" pitchFamily="2" charset="2"/>
              <a:buNone/>
            </a:pPr>
            <a:r>
              <a:rPr lang="fa-IR" altLang="fa-IR" sz="2800" b="1">
                <a:cs typeface="B Mitra" panose="00000400000000000000" pitchFamily="2" charset="-78"/>
              </a:rPr>
              <a:t>ثالثاً: حدود زماني و مکاني و تشکيلاتي آن به خوبي مشخص گردد.</a:t>
            </a:r>
          </a:p>
          <a:p>
            <a:pPr marL="0" indent="0" algn="just" rtl="1">
              <a:lnSpc>
                <a:spcPct val="90000"/>
              </a:lnSpc>
              <a:buFont typeface="Wingdings" panose="05000000000000000000" pitchFamily="2" charset="2"/>
              <a:buNone/>
            </a:pPr>
            <a:r>
              <a:rPr lang="fa-IR" altLang="fa-IR" sz="2800" b="1">
                <a:cs typeface="B Mitra" panose="00000400000000000000" pitchFamily="2" charset="-78"/>
              </a:rPr>
              <a:t>رابعاً: مسائل جانبي و احتمالي که ممکن است موجب تداخل شوند شناسايي و مرز آنها با مساله تحقيق تعيين شود.</a:t>
            </a:r>
            <a:endParaRPr lang="en-US" altLang="fa-IR" sz="2800" b="1">
              <a:cs typeface="B Mitra" panose="00000400000000000000" pitchFamily="2" charset="-78"/>
            </a:endParaRPr>
          </a:p>
        </p:txBody>
      </p:sp>
    </p:spTree>
  </p:cSld>
  <p:clrMapOvr>
    <a:masterClrMapping/>
  </p:clrMapOvr>
  <p:transition spd="med">
    <p:zoom/>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fa-IR" smtClean="0"/>
              <a:t>www.Prozheha.ir</a:t>
            </a:r>
            <a:endParaRPr lang="en-US" altLang="fa-IR"/>
          </a:p>
        </p:txBody>
      </p:sp>
      <p:sp>
        <p:nvSpPr>
          <p:cNvPr id="5" name="Slide Number Placeholder 5"/>
          <p:cNvSpPr>
            <a:spLocks noGrp="1"/>
          </p:cNvSpPr>
          <p:nvPr>
            <p:ph type="sldNum" sz="quarter" idx="12"/>
          </p:nvPr>
        </p:nvSpPr>
        <p:spPr/>
        <p:txBody>
          <a:bodyPr/>
          <a:lstStyle/>
          <a:p>
            <a:fld id="{1D56643A-CEC6-4D58-B694-23DC9332DD3B}" type="slidenum">
              <a:rPr lang="fa-IR" altLang="fa-IR"/>
              <a:pPr/>
              <a:t>61</a:t>
            </a:fld>
            <a:endParaRPr lang="en-US" altLang="fa-IR"/>
          </a:p>
        </p:txBody>
      </p:sp>
      <p:sp>
        <p:nvSpPr>
          <p:cNvPr id="674819" name="Rectangle 3"/>
          <p:cNvSpPr>
            <a:spLocks noGrp="1" noChangeArrowheads="1"/>
          </p:cNvSpPr>
          <p:nvPr>
            <p:ph type="body" idx="1"/>
          </p:nvPr>
        </p:nvSpPr>
        <p:spPr>
          <a:xfrm>
            <a:off x="457200" y="1916113"/>
            <a:ext cx="8362950" cy="3167062"/>
          </a:xfrm>
        </p:spPr>
        <p:txBody>
          <a:bodyPr anchor="ctr"/>
          <a:lstStyle/>
          <a:p>
            <a:pPr algn="just" rtl="1">
              <a:buFont typeface="Wingdings" panose="05000000000000000000" pitchFamily="2" charset="2"/>
              <a:buNone/>
            </a:pPr>
            <a:r>
              <a:rPr lang="fa-IR" altLang="fa-IR" sz="4000">
                <a:cs typeface="B Nazanin" panose="00000400000000000000" pitchFamily="2" charset="-78"/>
              </a:rPr>
              <a:t>کار پژوهش پس از انجام دادن مرحله مطالعه آغاز می شود. به عبارتی پژوهش در بستری از آگاهی برای کشف مجهول انجام می پذیرد.</a:t>
            </a:r>
          </a:p>
        </p:txBody>
      </p:sp>
      <p:sp>
        <p:nvSpPr>
          <p:cNvPr id="81922" name="Rectangle 2"/>
          <p:cNvSpPr>
            <a:spLocks noChangeArrowheads="1"/>
          </p:cNvSpPr>
          <p:nvPr/>
        </p:nvSpPr>
        <p:spPr bwMode="auto">
          <a:xfrm>
            <a:off x="1339850" y="377825"/>
            <a:ext cx="7124700" cy="108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marL="45720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marL="91440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marL="137160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marL="182880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algn="ctr" rtl="1"/>
            <a:r>
              <a:rPr lang="fa-IR" altLang="fa-IR" sz="4000"/>
              <a:t>ه- مطالعه ادبيات و سوابق مساله تحقيق</a:t>
            </a:r>
            <a:endParaRPr lang="en-US" altLang="fa-IR" sz="4000"/>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674819">
                                            <p:txEl>
                                              <p:pRg st="0" end="0"/>
                                            </p:txEl>
                                          </p:spTgt>
                                        </p:tgtEl>
                                        <p:attrNameLst>
                                          <p:attrName>style.visibility</p:attrName>
                                        </p:attrNameLst>
                                      </p:cBhvr>
                                      <p:to>
                                        <p:strVal val="visible"/>
                                      </p:to>
                                    </p:set>
                                    <p:animEffect transition="in" filter="fade">
                                      <p:cBhvr>
                                        <p:cTn id="7" dur="500">
                                          <p:stCondLst>
                                            <p:cond delay="0"/>
                                          </p:stCondLst>
                                        </p:cTn>
                                        <p:tgtEl>
                                          <p:spTgt spid="674819">
                                            <p:txEl>
                                              <p:pRg st="0" end="0"/>
                                            </p:txEl>
                                          </p:spTgt>
                                        </p:tgtEl>
                                      </p:cBhvr>
                                    </p:animEffect>
                                    <p:anim calcmode="lin" valueType="num">
                                      <p:cBhvr>
                                        <p:cTn id="8" dur="500" fill="hold">
                                          <p:stCondLst>
                                            <p:cond delay="0"/>
                                          </p:stCondLst>
                                        </p:cTn>
                                        <p:tgtEl>
                                          <p:spTgt spid="674819">
                                            <p:txEl>
                                              <p:pRg st="0" end="0"/>
                                            </p:txEl>
                                          </p:spTgt>
                                        </p:tgtEl>
                                        <p:attrNameLst>
                                          <p:attrName>ppt_x</p:attrName>
                                        </p:attrNameLst>
                                      </p:cBhvr>
                                      <p:tavLst>
                                        <p:tav tm="0">
                                          <p:val>
                                            <p:strVal val="#ppt_x-.1"/>
                                          </p:val>
                                        </p:tav>
                                        <p:tav tm="100000">
                                          <p:val>
                                            <p:strVal val="#ppt_x"/>
                                          </p:val>
                                        </p:tav>
                                      </p:tavLst>
                                    </p:anim>
                                    <p:anim calcmode="lin" valueType="num">
                                      <p:cBhvr>
                                        <p:cTn id="9" dur="500" fill="hold">
                                          <p:stCondLst>
                                            <p:cond delay="0"/>
                                          </p:stCondLst>
                                        </p:cTn>
                                        <p:tgtEl>
                                          <p:spTgt spid="67481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4819"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ltLang="fa-IR" smtClean="0"/>
              <a:t>www.Prozheha.ir</a:t>
            </a:r>
            <a:endParaRPr lang="en-US" altLang="fa-IR"/>
          </a:p>
        </p:txBody>
      </p:sp>
      <p:sp>
        <p:nvSpPr>
          <p:cNvPr id="5" name="Slide Number Placeholder 3"/>
          <p:cNvSpPr>
            <a:spLocks noGrp="1"/>
          </p:cNvSpPr>
          <p:nvPr>
            <p:ph type="sldNum" sz="quarter" idx="12"/>
          </p:nvPr>
        </p:nvSpPr>
        <p:spPr/>
        <p:txBody>
          <a:bodyPr/>
          <a:lstStyle/>
          <a:p>
            <a:fld id="{4DB5A8AA-F335-4B85-A6AC-661F40E46B24}" type="slidenum">
              <a:rPr lang="fa-IR" altLang="fa-IR"/>
              <a:pPr/>
              <a:t>62</a:t>
            </a:fld>
            <a:endParaRPr lang="en-US" altLang="fa-IR"/>
          </a:p>
        </p:txBody>
      </p:sp>
      <p:sp>
        <p:nvSpPr>
          <p:cNvPr id="81922" name="Rectangle 2"/>
          <p:cNvSpPr>
            <a:spLocks noGrp="1" noChangeArrowheads="1"/>
          </p:cNvSpPr>
          <p:nvPr>
            <p:ph type="ctrTitle" idx="4294967295"/>
          </p:nvPr>
        </p:nvSpPr>
        <p:spPr>
          <a:xfrm>
            <a:off x="1339850" y="377825"/>
            <a:ext cx="7124700" cy="1082675"/>
          </a:xfrm>
        </p:spPr>
        <p:txBody>
          <a:bodyPr/>
          <a:lstStyle/>
          <a:p>
            <a:pPr algn="ctr" rtl="1"/>
            <a:r>
              <a:rPr lang="fa-IR" altLang="fa-IR" sz="4000"/>
              <a:t>ه- مطالعه ادبيات و سوابق مساله تحقيق</a:t>
            </a:r>
            <a:endParaRPr lang="en-US" altLang="fa-IR" sz="4000"/>
          </a:p>
        </p:txBody>
      </p:sp>
      <p:sp>
        <p:nvSpPr>
          <p:cNvPr id="414724" name="Rectangle 3"/>
          <p:cNvSpPr>
            <a:spLocks noChangeArrowheads="1"/>
          </p:cNvSpPr>
          <p:nvPr/>
        </p:nvSpPr>
        <p:spPr bwMode="auto">
          <a:xfrm>
            <a:off x="250825" y="1844675"/>
            <a:ext cx="8569325" cy="287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hlink"/>
              </a:buClr>
              <a:buSzPct val="70000"/>
              <a:buFont typeface="Wingdings" panose="05000000000000000000" pitchFamily="2" charset="2"/>
              <a:defRPr sz="32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marL="742950" indent="-285750" algn="ctr">
              <a:spcBef>
                <a:spcPct val="20000"/>
              </a:spcBef>
              <a:buClr>
                <a:schemeClr val="tx1"/>
              </a:buCl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marL="1143000" indent="-228600" algn="ctr">
              <a:spcBef>
                <a:spcPct val="20000"/>
              </a:spcBef>
              <a:buClr>
                <a:schemeClr val="hlink"/>
              </a:buClr>
              <a:buSzPct val="70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marL="1600200" indent="-228600" algn="ctr">
              <a:spcBef>
                <a:spcPct val="20000"/>
              </a:spcBef>
              <a:buClr>
                <a:schemeClr val="tx1"/>
              </a:buCl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marL="2057400" indent="-228600" algn="ct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marL="2514600" indent="-228600" algn="ctr" fontAlgn="base">
              <a:spcBef>
                <a:spcPct val="20000"/>
              </a:spcBef>
              <a:spcAft>
                <a:spcPct val="0"/>
              </a:spcAft>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marL="2971800" indent="-228600" algn="ctr" fontAlgn="base">
              <a:spcBef>
                <a:spcPct val="20000"/>
              </a:spcBef>
              <a:spcAft>
                <a:spcPct val="0"/>
              </a:spcAft>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marL="3429000" indent="-228600" algn="ctr" fontAlgn="base">
              <a:spcBef>
                <a:spcPct val="20000"/>
              </a:spcBef>
              <a:spcAft>
                <a:spcPct val="0"/>
              </a:spcAft>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marL="3886200" indent="-228600" algn="ctr" fontAlgn="base">
              <a:spcBef>
                <a:spcPct val="20000"/>
              </a:spcBef>
              <a:spcAft>
                <a:spcPct val="0"/>
              </a:spcAft>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algn="just" rtl="1">
              <a:lnSpc>
                <a:spcPct val="80000"/>
              </a:lnSpc>
            </a:pPr>
            <a:r>
              <a:rPr lang="fa-IR" altLang="fa-IR" sz="2800" b="1">
                <a:cs typeface="B Mitra" panose="00000400000000000000" pitchFamily="2" charset="-78"/>
              </a:rPr>
              <a:t>به طور کلي مطالعه ادبيات نظري و سوابق پژوهشي مرتبط با مساله براي محقق داراي فوايد زير است:</a:t>
            </a:r>
          </a:p>
          <a:p>
            <a:pPr algn="just" rtl="1">
              <a:lnSpc>
                <a:spcPct val="80000"/>
              </a:lnSpc>
            </a:pPr>
            <a:r>
              <a:rPr lang="fa-IR" altLang="fa-IR" sz="2800" b="1">
                <a:cs typeface="B Mitra" panose="00000400000000000000" pitchFamily="2" charset="-78"/>
              </a:rPr>
              <a:t>-به اين ترتيب نسبت به موضوع اشراف زيادتري پيدا مي کند و بر اطلاعات وي در زمينه موضوع افزوده مي شود.</a:t>
            </a:r>
          </a:p>
          <a:p>
            <a:pPr algn="just" rtl="1">
              <a:lnSpc>
                <a:spcPct val="80000"/>
              </a:lnSpc>
            </a:pPr>
            <a:r>
              <a:rPr lang="fa-IR" altLang="fa-IR" sz="2800" b="1">
                <a:cs typeface="B Mitra" panose="00000400000000000000" pitchFamily="2" charset="-78"/>
              </a:rPr>
              <a:t>-بر اساس آگاهي از معلومات به دست آمده اقدام به دوباره کاري و تکرار نخواهد شد .</a:t>
            </a:r>
          </a:p>
          <a:p>
            <a:pPr algn="just" rtl="1">
              <a:lnSpc>
                <a:spcPct val="80000"/>
              </a:lnSpc>
            </a:pPr>
            <a:r>
              <a:rPr lang="fa-IR" altLang="fa-IR" sz="2800" b="1">
                <a:cs typeface="B Mitra" panose="00000400000000000000" pitchFamily="2" charset="-78"/>
              </a:rPr>
              <a:t>-از روش کار ديگران آگاهي خواهد يافت.</a:t>
            </a:r>
          </a:p>
        </p:txBody>
      </p:sp>
    </p:spTree>
  </p:cSld>
  <p:clrMapOvr>
    <a:masterClrMapping/>
  </p:clrMapOvr>
  <p:transition spd="med">
    <p:zoom/>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ltLang="fa-IR" smtClean="0"/>
              <a:t>www.Prozheha.ir</a:t>
            </a:r>
            <a:endParaRPr lang="en-US" altLang="fa-IR"/>
          </a:p>
        </p:txBody>
      </p:sp>
      <p:sp>
        <p:nvSpPr>
          <p:cNvPr id="5" name="Slide Number Placeholder 3"/>
          <p:cNvSpPr>
            <a:spLocks noGrp="1"/>
          </p:cNvSpPr>
          <p:nvPr>
            <p:ph type="sldNum" sz="quarter" idx="12"/>
          </p:nvPr>
        </p:nvSpPr>
        <p:spPr/>
        <p:txBody>
          <a:bodyPr/>
          <a:lstStyle/>
          <a:p>
            <a:fld id="{BCEE2841-16E1-44C6-BEB4-7F1233D0A69A}" type="slidenum">
              <a:rPr lang="fa-IR" altLang="fa-IR"/>
              <a:pPr/>
              <a:t>63</a:t>
            </a:fld>
            <a:endParaRPr lang="en-US" altLang="fa-IR"/>
          </a:p>
        </p:txBody>
      </p:sp>
      <p:sp>
        <p:nvSpPr>
          <p:cNvPr id="81922" name="Rectangle 2"/>
          <p:cNvSpPr>
            <a:spLocks noGrp="1" noChangeArrowheads="1"/>
          </p:cNvSpPr>
          <p:nvPr>
            <p:ph type="ctrTitle" idx="4294967295"/>
          </p:nvPr>
        </p:nvSpPr>
        <p:spPr>
          <a:xfrm>
            <a:off x="1339850" y="377825"/>
            <a:ext cx="7124700" cy="1082675"/>
          </a:xfrm>
        </p:spPr>
        <p:txBody>
          <a:bodyPr/>
          <a:lstStyle/>
          <a:p>
            <a:pPr algn="ctr" rtl="1"/>
            <a:r>
              <a:rPr lang="fa-IR" altLang="fa-IR" sz="4000"/>
              <a:t>ه- مطالعه ادبيات و سوابق مساله تحقيق</a:t>
            </a:r>
            <a:endParaRPr lang="en-US" altLang="fa-IR" sz="4000"/>
          </a:p>
        </p:txBody>
      </p:sp>
      <p:sp>
        <p:nvSpPr>
          <p:cNvPr id="415747" name="Rectangle 3"/>
          <p:cNvSpPr>
            <a:spLocks noChangeArrowheads="1"/>
          </p:cNvSpPr>
          <p:nvPr/>
        </p:nvSpPr>
        <p:spPr bwMode="auto">
          <a:xfrm>
            <a:off x="250825" y="1917700"/>
            <a:ext cx="8569325" cy="3598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hlink"/>
              </a:buClr>
              <a:buSzPct val="70000"/>
              <a:buFont typeface="Wingdings" panose="05000000000000000000" pitchFamily="2" charset="2"/>
              <a:defRPr sz="32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marL="742950" indent="-285750" algn="ctr">
              <a:spcBef>
                <a:spcPct val="20000"/>
              </a:spcBef>
              <a:buClr>
                <a:schemeClr val="tx1"/>
              </a:buCl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marL="1143000" indent="-228600" algn="ctr">
              <a:spcBef>
                <a:spcPct val="20000"/>
              </a:spcBef>
              <a:buClr>
                <a:schemeClr val="hlink"/>
              </a:buClr>
              <a:buSzPct val="70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marL="1600200" indent="-228600" algn="ctr">
              <a:spcBef>
                <a:spcPct val="20000"/>
              </a:spcBef>
              <a:buClr>
                <a:schemeClr val="tx1"/>
              </a:buCl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marL="2057400" indent="-228600" algn="ct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marL="2514600" indent="-228600" algn="ctr" fontAlgn="base">
              <a:spcBef>
                <a:spcPct val="20000"/>
              </a:spcBef>
              <a:spcAft>
                <a:spcPct val="0"/>
              </a:spcAft>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marL="2971800" indent="-228600" algn="ctr" fontAlgn="base">
              <a:spcBef>
                <a:spcPct val="20000"/>
              </a:spcBef>
              <a:spcAft>
                <a:spcPct val="0"/>
              </a:spcAft>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marL="3429000" indent="-228600" algn="ctr" fontAlgn="base">
              <a:spcBef>
                <a:spcPct val="20000"/>
              </a:spcBef>
              <a:spcAft>
                <a:spcPct val="0"/>
              </a:spcAft>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marL="3886200" indent="-228600" algn="ctr" fontAlgn="base">
              <a:spcBef>
                <a:spcPct val="20000"/>
              </a:spcBef>
              <a:spcAft>
                <a:spcPct val="0"/>
              </a:spcAft>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algn="just" rtl="1">
              <a:lnSpc>
                <a:spcPct val="80000"/>
              </a:lnSpc>
            </a:pPr>
            <a:r>
              <a:rPr lang="fa-IR" altLang="fa-IR" sz="2800" b="1">
                <a:cs typeface="B Mitra" panose="00000400000000000000" pitchFamily="2" charset="-78"/>
              </a:rPr>
              <a:t>به طور کلي مطالعه ادبيات نظري و سوابق پژوهشي مرتبط با مساله براي محقق داراي فوايد زير است:</a:t>
            </a:r>
          </a:p>
          <a:p>
            <a:pPr algn="just" rtl="1">
              <a:lnSpc>
                <a:spcPct val="80000"/>
              </a:lnSpc>
            </a:pPr>
            <a:r>
              <a:rPr lang="fa-IR" altLang="fa-IR" sz="2800" b="1">
                <a:cs typeface="B Mitra" panose="00000400000000000000" pitchFamily="2" charset="-78"/>
              </a:rPr>
              <a:t>-به محقق کمک خواهد نمود تا با استفاده از آنها و نيز تصوراتي که از واقعيت در ذهن او شکل مي گيرد، ساده تر بتواند فرضيه هاي تحقيق خود را تدوين نمايد. </a:t>
            </a:r>
          </a:p>
          <a:p>
            <a:pPr algn="just" rtl="1">
              <a:lnSpc>
                <a:spcPct val="80000"/>
              </a:lnSpc>
            </a:pPr>
            <a:r>
              <a:rPr lang="fa-IR" altLang="fa-IR" sz="2800" b="1">
                <a:cs typeface="B Mitra" panose="00000400000000000000" pitchFamily="2" charset="-78"/>
              </a:rPr>
              <a:t>-به محقق کمک خواهد کرد تا متغيرهاي مورد نظر را بهتر شناسايي کند.</a:t>
            </a:r>
          </a:p>
          <a:p>
            <a:pPr algn="just" rtl="1">
              <a:lnSpc>
                <a:spcPct val="80000"/>
              </a:lnSpc>
            </a:pPr>
            <a:r>
              <a:rPr lang="fa-IR" altLang="fa-IR" sz="2800" b="1">
                <a:cs typeface="B Mitra" panose="00000400000000000000" pitchFamily="2" charset="-78"/>
              </a:rPr>
              <a:t>-تکيه گاه محکمي براي استدلال منطقي در مرحله بررسي و ارزيابي فرضيه ها و استنتاج به ويژه در تحقيقات توصيفي-تحليلي پيدا کند.</a:t>
            </a:r>
            <a:endParaRPr lang="en-US" altLang="fa-IR" sz="2800" b="1">
              <a:cs typeface="B Mitra" panose="00000400000000000000" pitchFamily="2" charset="-78"/>
            </a:endParaRPr>
          </a:p>
        </p:txBody>
      </p:sp>
    </p:spTree>
  </p:cSld>
  <p:clrMapOvr>
    <a:masterClrMapping/>
  </p:clrMapOvr>
  <p:transition spd="med">
    <p:zoom/>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ltLang="fa-IR" smtClean="0"/>
              <a:t>www.Prozheha.ir</a:t>
            </a:r>
            <a:endParaRPr lang="en-US" altLang="fa-IR"/>
          </a:p>
        </p:txBody>
      </p:sp>
      <p:sp>
        <p:nvSpPr>
          <p:cNvPr id="5" name="Slide Number Placeholder 3"/>
          <p:cNvSpPr>
            <a:spLocks noGrp="1"/>
          </p:cNvSpPr>
          <p:nvPr>
            <p:ph type="sldNum" sz="quarter" idx="12"/>
          </p:nvPr>
        </p:nvSpPr>
        <p:spPr/>
        <p:txBody>
          <a:bodyPr/>
          <a:lstStyle/>
          <a:p>
            <a:fld id="{05396D7D-792D-41E7-99D2-8D5D2AA5DBC1}" type="slidenum">
              <a:rPr lang="fa-IR" altLang="fa-IR"/>
              <a:pPr/>
              <a:t>64</a:t>
            </a:fld>
            <a:endParaRPr lang="en-US" altLang="fa-IR"/>
          </a:p>
        </p:txBody>
      </p:sp>
      <p:sp>
        <p:nvSpPr>
          <p:cNvPr id="92162" name="Rectangle 2"/>
          <p:cNvSpPr>
            <a:spLocks noGrp="1" noChangeArrowheads="1"/>
          </p:cNvSpPr>
          <p:nvPr>
            <p:ph type="ctrTitle" idx="4294967295"/>
          </p:nvPr>
        </p:nvSpPr>
        <p:spPr>
          <a:xfrm>
            <a:off x="684213" y="692150"/>
            <a:ext cx="7772400" cy="971550"/>
          </a:xfrm>
        </p:spPr>
        <p:txBody>
          <a:bodyPr/>
          <a:lstStyle/>
          <a:p>
            <a:pPr algn="ctr" rtl="1"/>
            <a:r>
              <a:rPr lang="fa-IR" altLang="fa-IR" sz="3600"/>
              <a:t>و- روش هاي دستيابي به سوابق و ادبيات مساله</a:t>
            </a:r>
            <a:endParaRPr lang="en-US" altLang="fa-IR" sz="3600"/>
          </a:p>
        </p:txBody>
      </p:sp>
      <p:sp>
        <p:nvSpPr>
          <p:cNvPr id="385027" name="Rectangle 3"/>
          <p:cNvSpPr>
            <a:spLocks noGrp="1" noChangeArrowheads="1"/>
          </p:cNvSpPr>
          <p:nvPr>
            <p:ph type="subTitle" idx="4294967295"/>
          </p:nvPr>
        </p:nvSpPr>
        <p:spPr>
          <a:xfrm>
            <a:off x="684213" y="2276475"/>
            <a:ext cx="7920037" cy="2232025"/>
          </a:xfrm>
        </p:spPr>
        <p:txBody>
          <a:bodyPr/>
          <a:lstStyle/>
          <a:p>
            <a:pPr marL="0" indent="0" algn="r" rtl="1">
              <a:buFont typeface="Wingdings" panose="05000000000000000000" pitchFamily="2" charset="2"/>
              <a:buNone/>
            </a:pPr>
            <a:r>
              <a:rPr lang="fa-IR" altLang="fa-IR" b="1"/>
              <a:t>الف) روش دستيابي به منابع و فهرست برداري از آنها</a:t>
            </a:r>
          </a:p>
          <a:p>
            <a:pPr marL="0" indent="0" algn="r" rtl="1">
              <a:buFont typeface="Wingdings" panose="05000000000000000000" pitchFamily="2" charset="2"/>
              <a:buNone/>
            </a:pPr>
            <a:endParaRPr lang="fa-IR" altLang="fa-IR" b="1"/>
          </a:p>
          <a:p>
            <a:pPr marL="0" indent="0" algn="r" rtl="1">
              <a:buFont typeface="Wingdings" panose="05000000000000000000" pitchFamily="2" charset="2"/>
              <a:buNone/>
            </a:pPr>
            <a:r>
              <a:rPr lang="fa-IR" altLang="fa-IR" b="1"/>
              <a:t>ب) روش مطالعه و فيش برداري</a:t>
            </a:r>
            <a:endParaRPr lang="en-US" altLang="fa-IR" b="1"/>
          </a:p>
        </p:txBody>
      </p:sp>
    </p:spTree>
  </p:cSld>
  <p:clrMapOvr>
    <a:masterClrMapping/>
  </p:clrMapOvr>
  <p:transition spd="med">
    <p:zoom/>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ltLang="fa-IR" smtClean="0"/>
              <a:t>www.Prozheha.ir</a:t>
            </a:r>
            <a:endParaRPr lang="en-US" altLang="fa-IR"/>
          </a:p>
        </p:txBody>
      </p:sp>
      <p:sp>
        <p:nvSpPr>
          <p:cNvPr id="5" name="Slide Number Placeholder 3"/>
          <p:cNvSpPr>
            <a:spLocks noGrp="1"/>
          </p:cNvSpPr>
          <p:nvPr>
            <p:ph type="sldNum" sz="quarter" idx="12"/>
          </p:nvPr>
        </p:nvSpPr>
        <p:spPr/>
        <p:txBody>
          <a:bodyPr/>
          <a:lstStyle/>
          <a:p>
            <a:fld id="{C5400567-41F3-46D5-977E-C3720384FBC4}" type="slidenum">
              <a:rPr lang="fa-IR" altLang="fa-IR"/>
              <a:pPr/>
              <a:t>65</a:t>
            </a:fld>
            <a:endParaRPr lang="en-US" altLang="fa-IR"/>
          </a:p>
        </p:txBody>
      </p:sp>
      <p:sp>
        <p:nvSpPr>
          <p:cNvPr id="93186" name="Rectangle 2"/>
          <p:cNvSpPr>
            <a:spLocks noGrp="1" noChangeArrowheads="1"/>
          </p:cNvSpPr>
          <p:nvPr>
            <p:ph type="ctrTitle" idx="4294967295"/>
          </p:nvPr>
        </p:nvSpPr>
        <p:spPr>
          <a:xfrm>
            <a:off x="827088" y="377825"/>
            <a:ext cx="7572375" cy="1082675"/>
          </a:xfrm>
        </p:spPr>
        <p:txBody>
          <a:bodyPr/>
          <a:lstStyle/>
          <a:p>
            <a:pPr algn="just" rtl="1"/>
            <a:r>
              <a:rPr lang="fa-IR" altLang="fa-IR" sz="3200"/>
              <a:t>و- روش دستيابي به منابع و فهرست برداري از آنها</a:t>
            </a:r>
            <a:endParaRPr lang="en-US" altLang="fa-IR" sz="3200"/>
          </a:p>
        </p:txBody>
      </p:sp>
      <p:sp>
        <p:nvSpPr>
          <p:cNvPr id="386051" name="Rectangle 3"/>
          <p:cNvSpPr>
            <a:spLocks noGrp="1" noChangeArrowheads="1"/>
          </p:cNvSpPr>
          <p:nvPr>
            <p:ph type="subTitle" idx="4294967295"/>
          </p:nvPr>
        </p:nvSpPr>
        <p:spPr>
          <a:xfrm>
            <a:off x="684213" y="1700213"/>
            <a:ext cx="7848600" cy="4752975"/>
          </a:xfrm>
        </p:spPr>
        <p:txBody>
          <a:bodyPr/>
          <a:lstStyle/>
          <a:p>
            <a:pPr marL="0" indent="0" algn="r" rtl="1">
              <a:lnSpc>
                <a:spcPct val="90000"/>
              </a:lnSpc>
              <a:buFont typeface="Wingdings" panose="05000000000000000000" pitchFamily="2" charset="2"/>
              <a:buNone/>
            </a:pPr>
            <a:r>
              <a:rPr lang="fa-IR" altLang="fa-IR" sz="2800" b="1"/>
              <a:t>-استفاده از کتابشناسي ها</a:t>
            </a:r>
          </a:p>
          <a:p>
            <a:pPr marL="0" indent="0" algn="r" rtl="1">
              <a:lnSpc>
                <a:spcPct val="90000"/>
              </a:lnSpc>
              <a:buFont typeface="Wingdings" panose="05000000000000000000" pitchFamily="2" charset="2"/>
              <a:buNone/>
            </a:pPr>
            <a:r>
              <a:rPr lang="fa-IR" altLang="fa-IR" sz="2800" b="1"/>
              <a:t>-استفاده از فهرست مقالات</a:t>
            </a:r>
          </a:p>
          <a:p>
            <a:pPr marL="0" indent="0" algn="r" rtl="1">
              <a:lnSpc>
                <a:spcPct val="90000"/>
              </a:lnSpc>
              <a:buFont typeface="Wingdings" panose="05000000000000000000" pitchFamily="2" charset="2"/>
              <a:buNone/>
            </a:pPr>
            <a:r>
              <a:rPr lang="fa-IR" altLang="fa-IR" sz="2800" b="1"/>
              <a:t>-استفاده از نمايه ها </a:t>
            </a:r>
          </a:p>
          <a:p>
            <a:pPr marL="0" indent="0" algn="r" rtl="1">
              <a:lnSpc>
                <a:spcPct val="90000"/>
              </a:lnSpc>
              <a:buFont typeface="Wingdings" panose="05000000000000000000" pitchFamily="2" charset="2"/>
              <a:buNone/>
            </a:pPr>
            <a:r>
              <a:rPr lang="fa-IR" altLang="fa-IR" sz="2800" b="1"/>
              <a:t>-استفاده از کتابخانه</a:t>
            </a:r>
          </a:p>
          <a:p>
            <a:pPr marL="0" indent="0" algn="r" rtl="1">
              <a:lnSpc>
                <a:spcPct val="90000"/>
              </a:lnSpc>
              <a:buFont typeface="Wingdings" panose="05000000000000000000" pitchFamily="2" charset="2"/>
              <a:buNone/>
            </a:pPr>
            <a:r>
              <a:rPr lang="fa-IR" altLang="fa-IR" sz="2800" b="1"/>
              <a:t>-استفاده از فهرست تحقيقات</a:t>
            </a:r>
          </a:p>
          <a:p>
            <a:pPr marL="0" indent="0" algn="r" rtl="1">
              <a:lnSpc>
                <a:spcPct val="90000"/>
              </a:lnSpc>
              <a:buFont typeface="Wingdings" panose="05000000000000000000" pitchFamily="2" charset="2"/>
              <a:buNone/>
            </a:pPr>
            <a:r>
              <a:rPr lang="fa-IR" altLang="fa-IR" sz="2800" b="1"/>
              <a:t>-استفاده از چکيده ها </a:t>
            </a:r>
          </a:p>
          <a:p>
            <a:pPr marL="0" indent="0" algn="r" rtl="1">
              <a:lnSpc>
                <a:spcPct val="90000"/>
              </a:lnSpc>
              <a:buFont typeface="Wingdings" panose="05000000000000000000" pitchFamily="2" charset="2"/>
              <a:buNone/>
            </a:pPr>
            <a:r>
              <a:rPr lang="fa-IR" altLang="fa-IR" sz="2800" b="1"/>
              <a:t>-استفاده از مجموعه مقالات</a:t>
            </a:r>
          </a:p>
          <a:p>
            <a:pPr marL="0" indent="0" algn="r" rtl="1">
              <a:lnSpc>
                <a:spcPct val="90000"/>
              </a:lnSpc>
              <a:buFont typeface="Wingdings" panose="05000000000000000000" pitchFamily="2" charset="2"/>
              <a:buNone/>
            </a:pPr>
            <a:r>
              <a:rPr lang="fa-IR" altLang="fa-IR" sz="2800" b="1"/>
              <a:t>-استفاده از روش مصاحبه</a:t>
            </a:r>
          </a:p>
          <a:p>
            <a:pPr marL="0" indent="0" algn="r" rtl="1">
              <a:lnSpc>
                <a:spcPct val="90000"/>
              </a:lnSpc>
              <a:buFont typeface="Wingdings" panose="05000000000000000000" pitchFamily="2" charset="2"/>
              <a:buNone/>
            </a:pPr>
            <a:r>
              <a:rPr lang="fa-IR" altLang="fa-IR" sz="2800" b="1"/>
              <a:t>-استفاده از آرشيوها</a:t>
            </a:r>
          </a:p>
          <a:p>
            <a:pPr marL="0" indent="0" algn="r" rtl="1">
              <a:lnSpc>
                <a:spcPct val="90000"/>
              </a:lnSpc>
              <a:buFont typeface="Wingdings" panose="05000000000000000000" pitchFamily="2" charset="2"/>
              <a:buNone/>
            </a:pPr>
            <a:r>
              <a:rPr lang="fa-IR" altLang="fa-IR" sz="2800" b="1"/>
              <a:t>-استفاده از سيستم هاي اطلاع رساني رايانه اي</a:t>
            </a:r>
            <a:endParaRPr lang="en-US" altLang="fa-IR" sz="2800" b="1"/>
          </a:p>
        </p:txBody>
      </p:sp>
    </p:spTree>
  </p:cSld>
  <p:clrMapOvr>
    <a:masterClrMapping/>
  </p:clrMapOvr>
  <p:transition spd="med">
    <p:zoom/>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ltLang="fa-IR" smtClean="0"/>
              <a:t>www.Prozheha.ir</a:t>
            </a:r>
            <a:endParaRPr lang="en-US" altLang="fa-IR"/>
          </a:p>
        </p:txBody>
      </p:sp>
      <p:sp>
        <p:nvSpPr>
          <p:cNvPr id="5" name="Slide Number Placeholder 3"/>
          <p:cNvSpPr>
            <a:spLocks noGrp="1"/>
          </p:cNvSpPr>
          <p:nvPr>
            <p:ph type="sldNum" sz="quarter" idx="12"/>
          </p:nvPr>
        </p:nvSpPr>
        <p:spPr/>
        <p:txBody>
          <a:bodyPr/>
          <a:lstStyle/>
          <a:p>
            <a:fld id="{401294FE-BD87-429A-99FF-E0659421103B}" type="slidenum">
              <a:rPr lang="fa-IR" altLang="fa-IR"/>
              <a:pPr/>
              <a:t>66</a:t>
            </a:fld>
            <a:endParaRPr lang="en-US" altLang="fa-IR"/>
          </a:p>
        </p:txBody>
      </p:sp>
      <p:sp>
        <p:nvSpPr>
          <p:cNvPr id="94210" name="Rectangle 2"/>
          <p:cNvSpPr>
            <a:spLocks noGrp="1" noChangeArrowheads="1"/>
          </p:cNvSpPr>
          <p:nvPr>
            <p:ph type="ctrTitle" idx="4294967295"/>
          </p:nvPr>
        </p:nvSpPr>
        <p:spPr>
          <a:xfrm>
            <a:off x="1258888" y="692150"/>
            <a:ext cx="6900862" cy="731838"/>
          </a:xfrm>
          <a:noFill/>
        </p:spPr>
        <p:txBody>
          <a:bodyPr/>
          <a:lstStyle/>
          <a:p>
            <a:pPr algn="r"/>
            <a:r>
              <a:rPr lang="fa-IR" altLang="fa-IR" sz="4000"/>
              <a:t>استفاده از کتاب شناسي ها :</a:t>
            </a:r>
            <a:endParaRPr lang="en-US" altLang="fa-IR" sz="4000"/>
          </a:p>
        </p:txBody>
      </p:sp>
      <p:sp>
        <p:nvSpPr>
          <p:cNvPr id="387075" name="Rectangle 3"/>
          <p:cNvSpPr>
            <a:spLocks noGrp="1" noChangeArrowheads="1"/>
          </p:cNvSpPr>
          <p:nvPr>
            <p:ph type="subTitle" idx="4294967295"/>
          </p:nvPr>
        </p:nvSpPr>
        <p:spPr>
          <a:xfrm>
            <a:off x="971550" y="2203450"/>
            <a:ext cx="7299325" cy="2233613"/>
          </a:xfrm>
        </p:spPr>
        <p:txBody>
          <a:bodyPr/>
          <a:lstStyle/>
          <a:p>
            <a:pPr marL="0" indent="0" algn="r" rtl="1">
              <a:buFont typeface="Wingdings" panose="05000000000000000000" pitchFamily="2" charset="2"/>
              <a:buNone/>
            </a:pPr>
            <a:r>
              <a:rPr lang="fa-IR" altLang="fa-IR" b="1"/>
              <a:t>اين منابع به وسيله موسسات و سازمانها دولتي و غير دولتي و کتابخانه هاي بزرگ تهيه ميشود و اطلاعاتي در خصوص مقاله ها و کتابهاي نوشته شده در باره موضوع خاصي را ارائه مي دهد.</a:t>
            </a:r>
            <a:endParaRPr lang="en-US" altLang="fa-IR" b="1"/>
          </a:p>
        </p:txBody>
      </p:sp>
    </p:spTree>
  </p:cSld>
  <p:clrMapOvr>
    <a:masterClrMapping/>
  </p:clrMapOvr>
  <p:transition spd="med">
    <p:zoom/>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ltLang="fa-IR" smtClean="0"/>
              <a:t>www.Prozheha.ir</a:t>
            </a:r>
            <a:endParaRPr lang="en-US" altLang="fa-IR"/>
          </a:p>
        </p:txBody>
      </p:sp>
      <p:sp>
        <p:nvSpPr>
          <p:cNvPr id="5" name="Slide Number Placeholder 3"/>
          <p:cNvSpPr>
            <a:spLocks noGrp="1"/>
          </p:cNvSpPr>
          <p:nvPr>
            <p:ph type="sldNum" sz="quarter" idx="12"/>
          </p:nvPr>
        </p:nvSpPr>
        <p:spPr/>
        <p:txBody>
          <a:bodyPr/>
          <a:lstStyle/>
          <a:p>
            <a:fld id="{6606D174-3994-48BF-8426-8CE3FE2555E4}" type="slidenum">
              <a:rPr lang="fa-IR" altLang="fa-IR"/>
              <a:pPr/>
              <a:t>67</a:t>
            </a:fld>
            <a:endParaRPr lang="en-US" altLang="fa-IR"/>
          </a:p>
        </p:txBody>
      </p:sp>
      <p:sp>
        <p:nvSpPr>
          <p:cNvPr id="95234" name="Rectangle 2"/>
          <p:cNvSpPr>
            <a:spLocks noGrp="1" noChangeArrowheads="1"/>
          </p:cNvSpPr>
          <p:nvPr>
            <p:ph type="ctrTitle" idx="4294967295"/>
          </p:nvPr>
        </p:nvSpPr>
        <p:spPr>
          <a:xfrm>
            <a:off x="1473200" y="557213"/>
            <a:ext cx="7124700" cy="768350"/>
          </a:xfrm>
        </p:spPr>
        <p:txBody>
          <a:bodyPr/>
          <a:lstStyle/>
          <a:p>
            <a:pPr algn="r"/>
            <a:r>
              <a:rPr lang="fa-IR" altLang="fa-IR" sz="4000"/>
              <a:t>استفاده از فهرست مقالات:</a:t>
            </a:r>
            <a:endParaRPr lang="en-US" altLang="fa-IR" sz="4000"/>
          </a:p>
        </p:txBody>
      </p:sp>
      <p:sp>
        <p:nvSpPr>
          <p:cNvPr id="388099" name="Rectangle 3"/>
          <p:cNvSpPr>
            <a:spLocks noGrp="1" noChangeArrowheads="1"/>
          </p:cNvSpPr>
          <p:nvPr>
            <p:ph type="subTitle" idx="4294967295"/>
          </p:nvPr>
        </p:nvSpPr>
        <p:spPr>
          <a:xfrm>
            <a:off x="900113" y="1844675"/>
            <a:ext cx="7559675" cy="2305050"/>
          </a:xfrm>
        </p:spPr>
        <p:txBody>
          <a:bodyPr/>
          <a:lstStyle/>
          <a:p>
            <a:pPr marL="0" indent="0" algn="r" rtl="1">
              <a:buFont typeface="Wingdings" panose="05000000000000000000" pitchFamily="2" charset="2"/>
              <a:buNone/>
            </a:pPr>
            <a:r>
              <a:rPr lang="fa-IR" altLang="fa-IR" b="1"/>
              <a:t>موسسات دولتي و غير دولتي و کتابخانه ها اقدام به تنظيم فهرست مقالات بر اساس موضوع يا حروف الفبا يا نوع مجله يا نشريه مي کنند و امکان مناسبي را در اختيار محقق قرار مي دهند .  </a:t>
            </a:r>
            <a:endParaRPr lang="en-US" altLang="fa-IR" b="1"/>
          </a:p>
        </p:txBody>
      </p:sp>
    </p:spTree>
  </p:cSld>
  <p:clrMapOvr>
    <a:masterClrMapping/>
  </p:clrMapOvr>
  <p:transition spd="med">
    <p:zoom/>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ltLang="fa-IR" smtClean="0"/>
              <a:t>www.Prozheha.ir</a:t>
            </a:r>
            <a:endParaRPr lang="en-US" altLang="fa-IR"/>
          </a:p>
        </p:txBody>
      </p:sp>
      <p:sp>
        <p:nvSpPr>
          <p:cNvPr id="5" name="Slide Number Placeholder 3"/>
          <p:cNvSpPr>
            <a:spLocks noGrp="1"/>
          </p:cNvSpPr>
          <p:nvPr>
            <p:ph type="sldNum" sz="quarter" idx="12"/>
          </p:nvPr>
        </p:nvSpPr>
        <p:spPr/>
        <p:txBody>
          <a:bodyPr/>
          <a:lstStyle/>
          <a:p>
            <a:fld id="{7403FFFA-89A2-4F92-96FA-1D4201B7F91F}" type="slidenum">
              <a:rPr lang="fa-IR" altLang="fa-IR"/>
              <a:pPr/>
              <a:t>68</a:t>
            </a:fld>
            <a:endParaRPr lang="en-US" altLang="fa-IR"/>
          </a:p>
        </p:txBody>
      </p:sp>
      <p:sp>
        <p:nvSpPr>
          <p:cNvPr id="96258" name="Rectangle 2"/>
          <p:cNvSpPr>
            <a:spLocks noGrp="1" noChangeArrowheads="1"/>
          </p:cNvSpPr>
          <p:nvPr>
            <p:ph type="ctrTitle" idx="4294967295"/>
          </p:nvPr>
        </p:nvSpPr>
        <p:spPr>
          <a:xfrm>
            <a:off x="1406525" y="557213"/>
            <a:ext cx="7124700" cy="946150"/>
          </a:xfrm>
        </p:spPr>
        <p:txBody>
          <a:bodyPr/>
          <a:lstStyle/>
          <a:p>
            <a:pPr algn="r"/>
            <a:r>
              <a:rPr lang="fa-IR" altLang="fa-IR" sz="4000"/>
              <a:t>استفاده از نمايه ها:</a:t>
            </a:r>
            <a:endParaRPr lang="en-US" altLang="fa-IR" sz="4000"/>
          </a:p>
        </p:txBody>
      </p:sp>
      <p:sp>
        <p:nvSpPr>
          <p:cNvPr id="389123" name="Rectangle 3"/>
          <p:cNvSpPr>
            <a:spLocks noGrp="1" noChangeArrowheads="1"/>
          </p:cNvSpPr>
          <p:nvPr>
            <p:ph type="subTitle" idx="4294967295"/>
          </p:nvPr>
        </p:nvSpPr>
        <p:spPr>
          <a:xfrm>
            <a:off x="755650" y="1917700"/>
            <a:ext cx="7775575" cy="2735263"/>
          </a:xfrm>
        </p:spPr>
        <p:txBody>
          <a:bodyPr/>
          <a:lstStyle/>
          <a:p>
            <a:pPr marL="0" indent="0" algn="r" rtl="1">
              <a:lnSpc>
                <a:spcPct val="90000"/>
              </a:lnSpc>
              <a:buFont typeface="Wingdings" panose="05000000000000000000" pitchFamily="2" charset="2"/>
              <a:buNone/>
            </a:pPr>
            <a:r>
              <a:rPr lang="fa-IR" altLang="fa-IR" b="1"/>
              <a:t>نمايه ها حاوي اطلاعاتي درباره کتابها و مقالات منتشر شده است که هر چند وقت يک بار منتشر مي شود . نمايه ها کتابها و مقالات را به صورت موضوعي و به تفکيک رشته يا موضوع علمي خاص تنظيم و طيقه بندي مي کنند و به محقق امکان دستيابي به تازه هاي علمي و انتشاراتي را ميدهند.</a:t>
            </a:r>
            <a:endParaRPr lang="en-US" altLang="fa-IR" b="1"/>
          </a:p>
        </p:txBody>
      </p:sp>
    </p:spTree>
  </p:cSld>
  <p:clrMapOvr>
    <a:masterClrMapping/>
  </p:clrMapOvr>
  <p:transition spd="med">
    <p:zoom/>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ltLang="fa-IR" smtClean="0"/>
              <a:t>www.Prozheha.ir</a:t>
            </a:r>
            <a:endParaRPr lang="en-US" altLang="fa-IR"/>
          </a:p>
        </p:txBody>
      </p:sp>
      <p:sp>
        <p:nvSpPr>
          <p:cNvPr id="5" name="Slide Number Placeholder 3"/>
          <p:cNvSpPr>
            <a:spLocks noGrp="1"/>
          </p:cNvSpPr>
          <p:nvPr>
            <p:ph type="sldNum" sz="quarter" idx="12"/>
          </p:nvPr>
        </p:nvSpPr>
        <p:spPr/>
        <p:txBody>
          <a:bodyPr/>
          <a:lstStyle/>
          <a:p>
            <a:fld id="{AEBF5FB8-A8B3-44AF-809F-0359FDA4FCE1}" type="slidenum">
              <a:rPr lang="fa-IR" altLang="fa-IR"/>
              <a:pPr/>
              <a:t>69</a:t>
            </a:fld>
            <a:endParaRPr lang="en-US" altLang="fa-IR"/>
          </a:p>
        </p:txBody>
      </p:sp>
      <p:sp>
        <p:nvSpPr>
          <p:cNvPr id="97282" name="Rectangle 2"/>
          <p:cNvSpPr>
            <a:spLocks noGrp="1" noChangeArrowheads="1"/>
          </p:cNvSpPr>
          <p:nvPr>
            <p:ph type="ctrTitle" idx="4294967295"/>
          </p:nvPr>
        </p:nvSpPr>
        <p:spPr>
          <a:xfrm>
            <a:off x="1406525" y="468313"/>
            <a:ext cx="7124700" cy="857250"/>
          </a:xfrm>
        </p:spPr>
        <p:txBody>
          <a:bodyPr/>
          <a:lstStyle/>
          <a:p>
            <a:pPr algn="r"/>
            <a:r>
              <a:rPr lang="fa-IR" altLang="fa-IR" sz="4000"/>
              <a:t>استفاده از کتابخانه:</a:t>
            </a:r>
            <a:endParaRPr lang="en-US" altLang="fa-IR" sz="4000"/>
          </a:p>
        </p:txBody>
      </p:sp>
      <p:sp>
        <p:nvSpPr>
          <p:cNvPr id="390147" name="Rectangle 3"/>
          <p:cNvSpPr>
            <a:spLocks noGrp="1" noChangeArrowheads="1"/>
          </p:cNvSpPr>
          <p:nvPr>
            <p:ph type="subTitle" idx="4294967295"/>
          </p:nvPr>
        </p:nvSpPr>
        <p:spPr>
          <a:xfrm>
            <a:off x="827088" y="1989138"/>
            <a:ext cx="7705725" cy="2303462"/>
          </a:xfrm>
        </p:spPr>
        <p:txBody>
          <a:bodyPr/>
          <a:lstStyle/>
          <a:p>
            <a:pPr marL="0" indent="0" algn="r" rtl="1">
              <a:buFont typeface="Wingdings" panose="05000000000000000000" pitchFamily="2" charset="2"/>
              <a:buNone/>
            </a:pPr>
            <a:r>
              <a:rPr lang="fa-IR" altLang="fa-IR" b="1"/>
              <a:t>کتابخانه ها داراي برگه دانهايي است که معرف کتابهاي موجود در آنها بوده و بر اساس حروف الفبا تنظيم شده است . اين کار به سه صورت موضوع ، عنوان و نويسنده وجود دارد.</a:t>
            </a:r>
            <a:endParaRPr lang="en-US" altLang="fa-IR" b="1"/>
          </a:p>
        </p:txBody>
      </p:sp>
    </p:spTree>
  </p:cSld>
  <p:clrMapOvr>
    <a:masterClrMapping/>
  </p:clrMapOvr>
  <p:transition spd="med">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ltLang="fa-IR" smtClean="0"/>
              <a:t>www.Prozheha.ir</a:t>
            </a:r>
            <a:endParaRPr lang="en-US" altLang="fa-IR"/>
          </a:p>
        </p:txBody>
      </p:sp>
      <p:sp>
        <p:nvSpPr>
          <p:cNvPr id="7" name="Slide Number Placeholder 5"/>
          <p:cNvSpPr>
            <a:spLocks noGrp="1"/>
          </p:cNvSpPr>
          <p:nvPr>
            <p:ph type="sldNum" sz="quarter" idx="12"/>
          </p:nvPr>
        </p:nvSpPr>
        <p:spPr/>
        <p:txBody>
          <a:bodyPr/>
          <a:lstStyle/>
          <a:p>
            <a:fld id="{337C9782-324E-4E6D-A29C-C7B64B6EB420}" type="slidenum">
              <a:rPr lang="fa-IR" altLang="fa-IR"/>
              <a:pPr/>
              <a:t>7</a:t>
            </a:fld>
            <a:endParaRPr lang="en-US" altLang="fa-IR"/>
          </a:p>
        </p:txBody>
      </p:sp>
      <p:sp>
        <p:nvSpPr>
          <p:cNvPr id="233474" name="Text Box 2"/>
          <p:cNvSpPr txBox="1">
            <a:spLocks noChangeArrowheads="1"/>
          </p:cNvSpPr>
          <p:nvPr/>
        </p:nvSpPr>
        <p:spPr bwMode="auto">
          <a:xfrm>
            <a:off x="931863" y="1614488"/>
            <a:ext cx="745648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rtl="1" eaLnBrk="0" hangingPunct="0">
              <a:spcBef>
                <a:spcPct val="50000"/>
              </a:spcBef>
              <a:buFontTx/>
              <a:buChar char="•"/>
            </a:pPr>
            <a:r>
              <a:rPr lang="fa-IR" altLang="fa-IR">
                <a:solidFill>
                  <a:srgbClr val="A50021"/>
                </a:solidFill>
                <a:latin typeface="Times New Roman" panose="02020603050405020304" pitchFamily="18" charset="0"/>
                <a:cs typeface="Titr" pitchFamily="2" charset="0"/>
              </a:rPr>
              <a:t>تعداد واحدهاي درسي: </a:t>
            </a:r>
            <a:r>
              <a:rPr lang="fa-IR" altLang="fa-IR">
                <a:latin typeface="Times New Roman" panose="02020603050405020304" pitchFamily="18" charset="0"/>
                <a:cs typeface="Titr" pitchFamily="2" charset="0"/>
              </a:rPr>
              <a:t>3 واحد</a:t>
            </a:r>
            <a:endParaRPr lang="en-US" altLang="fa-IR">
              <a:latin typeface="Times New Roman" panose="02020603050405020304" pitchFamily="18" charset="0"/>
              <a:cs typeface="Titr" pitchFamily="2" charset="0"/>
            </a:endParaRPr>
          </a:p>
        </p:txBody>
      </p:sp>
      <p:sp>
        <p:nvSpPr>
          <p:cNvPr id="233476" name="Text Box 4"/>
          <p:cNvSpPr txBox="1">
            <a:spLocks noChangeArrowheads="1"/>
          </p:cNvSpPr>
          <p:nvPr/>
        </p:nvSpPr>
        <p:spPr bwMode="auto">
          <a:xfrm>
            <a:off x="900113" y="2333625"/>
            <a:ext cx="745648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rtl="1" eaLnBrk="0" hangingPunct="0">
              <a:spcBef>
                <a:spcPct val="50000"/>
              </a:spcBef>
              <a:buFontTx/>
              <a:buChar char="•"/>
            </a:pPr>
            <a:r>
              <a:rPr lang="fa-IR" altLang="fa-IR">
                <a:solidFill>
                  <a:srgbClr val="A50021"/>
                </a:solidFill>
                <a:latin typeface="Times New Roman" panose="02020603050405020304" pitchFamily="18" charset="0"/>
                <a:cs typeface="Titr" pitchFamily="2" charset="0"/>
              </a:rPr>
              <a:t>تعداد جلسات درسي: </a:t>
            </a:r>
            <a:r>
              <a:rPr lang="fa-IR" altLang="fa-IR">
                <a:latin typeface="Times New Roman" panose="02020603050405020304" pitchFamily="18" charset="0"/>
                <a:cs typeface="Titr" pitchFamily="2" charset="0"/>
              </a:rPr>
              <a:t>24 جلسه</a:t>
            </a:r>
            <a:endParaRPr lang="en-US" altLang="fa-IR">
              <a:latin typeface="Times New Roman" panose="02020603050405020304" pitchFamily="18" charset="0"/>
              <a:cs typeface="Titr" pitchFamily="2" charset="0"/>
            </a:endParaRPr>
          </a:p>
        </p:txBody>
      </p:sp>
      <p:sp>
        <p:nvSpPr>
          <p:cNvPr id="233477" name="Text Box 5"/>
          <p:cNvSpPr txBox="1">
            <a:spLocks noChangeArrowheads="1"/>
          </p:cNvSpPr>
          <p:nvPr/>
        </p:nvSpPr>
        <p:spPr bwMode="auto">
          <a:xfrm>
            <a:off x="931863" y="2981325"/>
            <a:ext cx="745648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eaLnBrk="0" hangingPunct="0">
              <a:spcBef>
                <a:spcPct val="50000"/>
              </a:spcBef>
              <a:buFontTx/>
              <a:buChar char="•"/>
            </a:pPr>
            <a:r>
              <a:rPr lang="fa-IR" altLang="fa-IR">
                <a:solidFill>
                  <a:srgbClr val="A50021"/>
                </a:solidFill>
                <a:latin typeface="Times New Roman" panose="02020603050405020304" pitchFamily="18" charset="0"/>
                <a:cs typeface="Titr" pitchFamily="2" charset="0"/>
              </a:rPr>
              <a:t>پيش نياز: </a:t>
            </a:r>
            <a:r>
              <a:rPr lang="fa-IR" altLang="fa-IR">
                <a:latin typeface="Times New Roman" panose="02020603050405020304" pitchFamily="18" charset="0"/>
                <a:cs typeface="Titr" pitchFamily="2" charset="0"/>
              </a:rPr>
              <a:t>آمار و كاربرد آن </a:t>
            </a:r>
            <a:endParaRPr lang="en-US" altLang="fa-IR">
              <a:latin typeface="Times New Roman" panose="02020603050405020304" pitchFamily="18" charset="0"/>
              <a:cs typeface="Titr" pitchFamily="2" charset="0"/>
            </a:endParaRPr>
          </a:p>
        </p:txBody>
      </p:sp>
      <p:sp>
        <p:nvSpPr>
          <p:cNvPr id="233478" name="Text Box 6"/>
          <p:cNvSpPr txBox="1">
            <a:spLocks noChangeArrowheads="1"/>
          </p:cNvSpPr>
          <p:nvPr/>
        </p:nvSpPr>
        <p:spPr bwMode="auto">
          <a:xfrm>
            <a:off x="931863" y="3702050"/>
            <a:ext cx="745648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rtl="1" eaLnBrk="0" hangingPunct="0">
              <a:spcBef>
                <a:spcPct val="50000"/>
              </a:spcBef>
              <a:buFontTx/>
              <a:buChar char="•"/>
            </a:pPr>
            <a:r>
              <a:rPr lang="fa-IR" altLang="fa-IR">
                <a:solidFill>
                  <a:srgbClr val="A50021"/>
                </a:solidFill>
                <a:latin typeface="Times New Roman" panose="02020603050405020304" pitchFamily="18" charset="0"/>
                <a:cs typeface="Titr" pitchFamily="2" charset="0"/>
              </a:rPr>
              <a:t>نوع درس: </a:t>
            </a:r>
            <a:r>
              <a:rPr lang="fa-IR" altLang="fa-IR">
                <a:latin typeface="Times New Roman" panose="02020603050405020304" pitchFamily="18" charset="0"/>
                <a:cs typeface="Titr" pitchFamily="2" charset="0"/>
              </a:rPr>
              <a:t>پايه </a:t>
            </a:r>
            <a:endParaRPr lang="en-US" altLang="fa-IR">
              <a:latin typeface="Times New Roman" panose="02020603050405020304" pitchFamily="18" charset="0"/>
              <a:cs typeface="Titr" pitchFamily="2" charset="0"/>
            </a:endParaRPr>
          </a:p>
        </p:txBody>
      </p:sp>
    </p:spTree>
  </p:cSld>
  <p:clrMapOvr>
    <a:masterClrMapping/>
  </p:clrMapOvr>
  <p:transition spd="med">
    <p:zoom/>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ltLang="fa-IR" smtClean="0"/>
              <a:t>www.Prozheha.ir</a:t>
            </a:r>
            <a:endParaRPr lang="en-US" altLang="fa-IR"/>
          </a:p>
        </p:txBody>
      </p:sp>
      <p:sp>
        <p:nvSpPr>
          <p:cNvPr id="5" name="Slide Number Placeholder 3"/>
          <p:cNvSpPr>
            <a:spLocks noGrp="1"/>
          </p:cNvSpPr>
          <p:nvPr>
            <p:ph type="sldNum" sz="quarter" idx="12"/>
          </p:nvPr>
        </p:nvSpPr>
        <p:spPr/>
        <p:txBody>
          <a:bodyPr/>
          <a:lstStyle/>
          <a:p>
            <a:fld id="{21A50038-945B-451C-9CCA-2EB57D722E50}" type="slidenum">
              <a:rPr lang="fa-IR" altLang="fa-IR"/>
              <a:pPr/>
              <a:t>70</a:t>
            </a:fld>
            <a:endParaRPr lang="en-US" altLang="fa-IR"/>
          </a:p>
        </p:txBody>
      </p:sp>
      <p:sp>
        <p:nvSpPr>
          <p:cNvPr id="98306" name="Rectangle 2"/>
          <p:cNvSpPr>
            <a:spLocks noGrp="1" noChangeArrowheads="1"/>
          </p:cNvSpPr>
          <p:nvPr>
            <p:ph type="ctrTitle" idx="4294967295"/>
          </p:nvPr>
        </p:nvSpPr>
        <p:spPr>
          <a:xfrm>
            <a:off x="1406525" y="557213"/>
            <a:ext cx="7124700" cy="946150"/>
          </a:xfrm>
        </p:spPr>
        <p:txBody>
          <a:bodyPr/>
          <a:lstStyle/>
          <a:p>
            <a:pPr algn="r"/>
            <a:r>
              <a:rPr lang="fa-IR" altLang="fa-IR" sz="4000"/>
              <a:t>استفاده از فهرست تحقيقات:</a:t>
            </a:r>
            <a:endParaRPr lang="en-US" altLang="fa-IR" sz="4000"/>
          </a:p>
        </p:txBody>
      </p:sp>
      <p:sp>
        <p:nvSpPr>
          <p:cNvPr id="391171" name="Rectangle 3"/>
          <p:cNvSpPr>
            <a:spLocks noGrp="1" noChangeArrowheads="1"/>
          </p:cNvSpPr>
          <p:nvPr>
            <p:ph type="subTitle" idx="4294967295"/>
          </p:nvPr>
        </p:nvSpPr>
        <p:spPr>
          <a:xfrm>
            <a:off x="900113" y="1987550"/>
            <a:ext cx="7559675" cy="2305050"/>
          </a:xfrm>
        </p:spPr>
        <p:txBody>
          <a:bodyPr/>
          <a:lstStyle/>
          <a:p>
            <a:pPr marL="0" indent="0" algn="r" rtl="1">
              <a:buFont typeface="Wingdings" panose="05000000000000000000" pitchFamily="2" charset="2"/>
              <a:buNone/>
            </a:pPr>
            <a:r>
              <a:rPr lang="fa-IR" altLang="fa-IR" b="1"/>
              <a:t>مراکز تحقيقاتي،دانشگاهها يا سازمانهاي مسئول امور تحقيقات علمي چه به صورت موضوعي و چه به صورت مقاطع زماني اقدام به تدوين فهرست تحقيقات انجام شده مي نمايند.</a:t>
            </a:r>
            <a:endParaRPr lang="en-US" altLang="fa-IR" b="1"/>
          </a:p>
        </p:txBody>
      </p:sp>
    </p:spTree>
  </p:cSld>
  <p:clrMapOvr>
    <a:masterClrMapping/>
  </p:clrMapOvr>
  <p:transition spd="med">
    <p:zoom/>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ltLang="fa-IR" smtClean="0"/>
              <a:t>www.Prozheha.ir</a:t>
            </a:r>
            <a:endParaRPr lang="en-US" altLang="fa-IR"/>
          </a:p>
        </p:txBody>
      </p:sp>
      <p:sp>
        <p:nvSpPr>
          <p:cNvPr id="5" name="Slide Number Placeholder 3"/>
          <p:cNvSpPr>
            <a:spLocks noGrp="1"/>
          </p:cNvSpPr>
          <p:nvPr>
            <p:ph type="sldNum" sz="quarter" idx="12"/>
          </p:nvPr>
        </p:nvSpPr>
        <p:spPr/>
        <p:txBody>
          <a:bodyPr/>
          <a:lstStyle/>
          <a:p>
            <a:fld id="{A5CCD711-2DD6-4727-9A8D-9CA80C7B9771}" type="slidenum">
              <a:rPr lang="fa-IR" altLang="fa-IR"/>
              <a:pPr/>
              <a:t>71</a:t>
            </a:fld>
            <a:endParaRPr lang="en-US" altLang="fa-IR"/>
          </a:p>
        </p:txBody>
      </p:sp>
      <p:sp>
        <p:nvSpPr>
          <p:cNvPr id="99330" name="Rectangle 2"/>
          <p:cNvSpPr>
            <a:spLocks noGrp="1" noChangeArrowheads="1"/>
          </p:cNvSpPr>
          <p:nvPr>
            <p:ph type="ctrTitle" idx="4294967295"/>
          </p:nvPr>
        </p:nvSpPr>
        <p:spPr>
          <a:xfrm>
            <a:off x="900113" y="476250"/>
            <a:ext cx="7632700" cy="949325"/>
          </a:xfrm>
        </p:spPr>
        <p:txBody>
          <a:bodyPr/>
          <a:lstStyle/>
          <a:p>
            <a:pPr algn="r"/>
            <a:r>
              <a:rPr lang="fa-IR" altLang="fa-IR" sz="4000"/>
              <a:t>استفاده از چکيده ها:</a:t>
            </a:r>
            <a:endParaRPr lang="en-US" altLang="fa-IR" sz="4000"/>
          </a:p>
        </p:txBody>
      </p:sp>
      <p:sp>
        <p:nvSpPr>
          <p:cNvPr id="392195" name="Rectangle 3"/>
          <p:cNvSpPr>
            <a:spLocks noGrp="1" noChangeArrowheads="1"/>
          </p:cNvSpPr>
          <p:nvPr>
            <p:ph type="subTitle" idx="4294967295"/>
          </p:nvPr>
        </p:nvSpPr>
        <p:spPr>
          <a:xfrm>
            <a:off x="827088" y="1917700"/>
            <a:ext cx="7561262" cy="2447925"/>
          </a:xfrm>
        </p:spPr>
        <p:txBody>
          <a:bodyPr/>
          <a:lstStyle/>
          <a:p>
            <a:pPr marL="0" indent="0" algn="r" rtl="1">
              <a:lnSpc>
                <a:spcPct val="90000"/>
              </a:lnSpc>
              <a:buFont typeface="Wingdings" panose="05000000000000000000" pitchFamily="2" charset="2"/>
              <a:buNone/>
            </a:pPr>
            <a:r>
              <a:rPr lang="fa-IR" altLang="fa-IR" b="1"/>
              <a:t>براي سهولت دسترسي محققان به مقالات و گزارشهاي تحقيقي،معمولا موسسات علمي و دانشگاهي اقدام به تهيه کتابچه يا جزوه اي مينمايند که حاوي چکيده و خلاصه اي از محتواي مقالات و گزارشهاي تحقيق و پايان نامه هاست.</a:t>
            </a:r>
            <a:endParaRPr lang="en-US" altLang="fa-IR" b="1"/>
          </a:p>
        </p:txBody>
      </p:sp>
    </p:spTree>
  </p:cSld>
  <p:clrMapOvr>
    <a:masterClrMapping/>
  </p:clrMapOvr>
  <p:transition spd="med">
    <p:zoom/>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ltLang="fa-IR" smtClean="0"/>
              <a:t>www.Prozheha.ir</a:t>
            </a:r>
            <a:endParaRPr lang="en-US" altLang="fa-IR"/>
          </a:p>
        </p:txBody>
      </p:sp>
      <p:sp>
        <p:nvSpPr>
          <p:cNvPr id="5" name="Slide Number Placeholder 3"/>
          <p:cNvSpPr>
            <a:spLocks noGrp="1"/>
          </p:cNvSpPr>
          <p:nvPr>
            <p:ph type="sldNum" sz="quarter" idx="12"/>
          </p:nvPr>
        </p:nvSpPr>
        <p:spPr/>
        <p:txBody>
          <a:bodyPr/>
          <a:lstStyle/>
          <a:p>
            <a:fld id="{61F173F5-FFFB-442D-8961-579098DB11AC}" type="slidenum">
              <a:rPr lang="fa-IR" altLang="fa-IR"/>
              <a:pPr/>
              <a:t>72</a:t>
            </a:fld>
            <a:endParaRPr lang="en-US" altLang="fa-IR"/>
          </a:p>
        </p:txBody>
      </p:sp>
      <p:sp>
        <p:nvSpPr>
          <p:cNvPr id="100354" name="Rectangle 2"/>
          <p:cNvSpPr>
            <a:spLocks noGrp="1" noChangeArrowheads="1"/>
          </p:cNvSpPr>
          <p:nvPr>
            <p:ph type="ctrTitle" idx="4294967295"/>
          </p:nvPr>
        </p:nvSpPr>
        <p:spPr>
          <a:xfrm>
            <a:off x="1406525" y="557213"/>
            <a:ext cx="7124700" cy="903287"/>
          </a:xfrm>
        </p:spPr>
        <p:txBody>
          <a:bodyPr/>
          <a:lstStyle/>
          <a:p>
            <a:pPr algn="r"/>
            <a:r>
              <a:rPr lang="fa-IR" altLang="fa-IR" sz="4000"/>
              <a:t>استفاده از روش مصاحبه:</a:t>
            </a:r>
            <a:endParaRPr lang="en-US" altLang="fa-IR" sz="4000"/>
          </a:p>
        </p:txBody>
      </p:sp>
      <p:sp>
        <p:nvSpPr>
          <p:cNvPr id="393219" name="Rectangle 3"/>
          <p:cNvSpPr>
            <a:spLocks noGrp="1" noChangeArrowheads="1"/>
          </p:cNvSpPr>
          <p:nvPr>
            <p:ph type="subTitle" idx="4294967295"/>
          </p:nvPr>
        </p:nvSpPr>
        <p:spPr>
          <a:xfrm>
            <a:off x="900113" y="1917700"/>
            <a:ext cx="7559675" cy="3816350"/>
          </a:xfrm>
        </p:spPr>
        <p:txBody>
          <a:bodyPr/>
          <a:lstStyle/>
          <a:p>
            <a:pPr marL="0" indent="0" algn="r" rtl="1">
              <a:lnSpc>
                <a:spcPct val="90000"/>
              </a:lnSpc>
              <a:buFont typeface="Wingdings" panose="05000000000000000000" pitchFamily="2" charset="2"/>
              <a:buNone/>
            </a:pPr>
            <a:r>
              <a:rPr lang="fa-IR" altLang="fa-IR" b="1"/>
              <a:t>از اين روش ، محقق به دو صورت مي تواند استفاده کند :</a:t>
            </a:r>
          </a:p>
          <a:p>
            <a:pPr marL="0" indent="0" algn="r" rtl="1">
              <a:lnSpc>
                <a:spcPct val="90000"/>
              </a:lnSpc>
              <a:buFont typeface="Wingdings" panose="05000000000000000000" pitchFamily="2" charset="2"/>
              <a:buNone/>
            </a:pPr>
            <a:r>
              <a:rPr lang="fa-IR" altLang="fa-IR" b="1"/>
              <a:t>اول ، با استادان و صاحبنظران و آگاهان مصاحبه کند و کتابشناسي و فهرست منابع موضوع مورد مطالعه خود را کاملتر نمايد.</a:t>
            </a:r>
          </a:p>
          <a:p>
            <a:pPr marL="0" indent="0" algn="r" rtl="1">
              <a:lnSpc>
                <a:spcPct val="90000"/>
              </a:lnSpc>
              <a:buFont typeface="Wingdings" panose="05000000000000000000" pitchFamily="2" charset="2"/>
              <a:buNone/>
            </a:pPr>
            <a:r>
              <a:rPr lang="fa-IR" altLang="fa-IR" b="1"/>
              <a:t>دوم،با صاحبان آثار و محققان ديگر درخصوص توضيح و توجيه بيشتر مساله و روشهاي کار ،مصاحبه نمايد و از نظريات آنها استفاده کند.</a:t>
            </a:r>
            <a:endParaRPr lang="en-US" altLang="fa-IR" b="1"/>
          </a:p>
        </p:txBody>
      </p:sp>
    </p:spTree>
  </p:cSld>
  <p:clrMapOvr>
    <a:masterClrMapping/>
  </p:clrMapOvr>
  <p:transition spd="med">
    <p:zoom/>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ltLang="fa-IR" smtClean="0"/>
              <a:t>www.Prozheha.ir</a:t>
            </a:r>
            <a:endParaRPr lang="en-US" altLang="fa-IR"/>
          </a:p>
        </p:txBody>
      </p:sp>
      <p:sp>
        <p:nvSpPr>
          <p:cNvPr id="5" name="Slide Number Placeholder 3"/>
          <p:cNvSpPr>
            <a:spLocks noGrp="1"/>
          </p:cNvSpPr>
          <p:nvPr>
            <p:ph type="sldNum" sz="quarter" idx="12"/>
          </p:nvPr>
        </p:nvSpPr>
        <p:spPr/>
        <p:txBody>
          <a:bodyPr/>
          <a:lstStyle/>
          <a:p>
            <a:fld id="{77180570-9107-4E37-850A-6D8FCAAAC3B5}" type="slidenum">
              <a:rPr lang="fa-IR" altLang="fa-IR"/>
              <a:pPr/>
              <a:t>73</a:t>
            </a:fld>
            <a:endParaRPr lang="en-US" altLang="fa-IR"/>
          </a:p>
        </p:txBody>
      </p:sp>
      <p:sp>
        <p:nvSpPr>
          <p:cNvPr id="101378" name="Rectangle 2"/>
          <p:cNvSpPr>
            <a:spLocks noGrp="1" noChangeArrowheads="1"/>
          </p:cNvSpPr>
          <p:nvPr>
            <p:ph type="ctrTitle" idx="4294967295"/>
          </p:nvPr>
        </p:nvSpPr>
        <p:spPr>
          <a:xfrm>
            <a:off x="1042988" y="404813"/>
            <a:ext cx="7772400" cy="755650"/>
          </a:xfrm>
        </p:spPr>
        <p:txBody>
          <a:bodyPr/>
          <a:lstStyle/>
          <a:p>
            <a:pPr algn="r"/>
            <a:r>
              <a:rPr lang="fa-IR" altLang="fa-IR" sz="4000"/>
              <a:t>استفاده از آرشيوها:</a:t>
            </a:r>
            <a:endParaRPr lang="en-US" altLang="fa-IR" sz="4000"/>
          </a:p>
        </p:txBody>
      </p:sp>
      <p:sp>
        <p:nvSpPr>
          <p:cNvPr id="394243" name="Rectangle 3"/>
          <p:cNvSpPr>
            <a:spLocks noGrp="1" noChangeArrowheads="1"/>
          </p:cNvSpPr>
          <p:nvPr>
            <p:ph type="subTitle" idx="4294967295"/>
          </p:nvPr>
        </p:nvSpPr>
        <p:spPr>
          <a:xfrm>
            <a:off x="900113" y="1866900"/>
            <a:ext cx="7775575" cy="2714625"/>
          </a:xfrm>
        </p:spPr>
        <p:txBody>
          <a:bodyPr/>
          <a:lstStyle/>
          <a:p>
            <a:pPr marL="0" indent="0" algn="r" rtl="1">
              <a:buFont typeface="Wingdings" panose="05000000000000000000" pitchFamily="2" charset="2"/>
              <a:buNone/>
            </a:pPr>
            <a:r>
              <a:rPr lang="fa-IR" altLang="fa-IR" b="1"/>
              <a:t>روزنامه ها ،جرايد ، تصاوير معمولي و ماهواره اي ،نقشه ها ، فيلمها و نوارها از منابع مهم مطالعاتي محقق هستند.اينگونه منابع داراي آرشيو خاصي هستند و محقق مي تواند با مراجعه به آرشيو مربوط از اطلاعات مندرج در آن استفاده نمايد.</a:t>
            </a:r>
            <a:endParaRPr lang="en-US" altLang="fa-IR" b="1"/>
          </a:p>
        </p:txBody>
      </p:sp>
    </p:spTree>
  </p:cSld>
  <p:clrMapOvr>
    <a:masterClrMapping/>
  </p:clrMapOvr>
  <p:transition spd="med">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fa-IR" smtClean="0"/>
              <a:t>www.Prozheha.ir</a:t>
            </a:r>
            <a:endParaRPr lang="en-US" altLang="fa-IR"/>
          </a:p>
        </p:txBody>
      </p:sp>
      <p:sp>
        <p:nvSpPr>
          <p:cNvPr id="5" name="Slide Number Placeholder 5"/>
          <p:cNvSpPr>
            <a:spLocks noGrp="1"/>
          </p:cNvSpPr>
          <p:nvPr>
            <p:ph type="sldNum" sz="quarter" idx="12"/>
          </p:nvPr>
        </p:nvSpPr>
        <p:spPr/>
        <p:txBody>
          <a:bodyPr/>
          <a:lstStyle/>
          <a:p>
            <a:fld id="{D4328619-3F46-4C2C-8246-DF0363C60DF6}" type="slidenum">
              <a:rPr lang="fa-IR" altLang="fa-IR"/>
              <a:pPr/>
              <a:t>8</a:t>
            </a:fld>
            <a:endParaRPr lang="en-US" altLang="fa-IR"/>
          </a:p>
        </p:txBody>
      </p:sp>
      <p:sp>
        <p:nvSpPr>
          <p:cNvPr id="234498" name="Text Box 2"/>
          <p:cNvSpPr txBox="1">
            <a:spLocks noChangeArrowheads="1"/>
          </p:cNvSpPr>
          <p:nvPr/>
        </p:nvSpPr>
        <p:spPr bwMode="auto">
          <a:xfrm>
            <a:off x="931863" y="1614488"/>
            <a:ext cx="745648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rtl="1" eaLnBrk="0" hangingPunct="0">
              <a:spcBef>
                <a:spcPct val="50000"/>
              </a:spcBef>
            </a:pPr>
            <a:r>
              <a:rPr lang="fa-IR" altLang="fa-IR">
                <a:solidFill>
                  <a:srgbClr val="A50021"/>
                </a:solidFill>
                <a:latin typeface="Times New Roman" panose="02020603050405020304" pitchFamily="18" charset="0"/>
                <a:cs typeface="Titr" pitchFamily="2" charset="0"/>
              </a:rPr>
              <a:t>اهداف درسي: </a:t>
            </a:r>
            <a:endParaRPr lang="en-US" altLang="fa-IR">
              <a:solidFill>
                <a:srgbClr val="A50021"/>
              </a:solidFill>
              <a:latin typeface="Times New Roman" panose="02020603050405020304" pitchFamily="18" charset="0"/>
              <a:cs typeface="Titr" pitchFamily="2" charset="0"/>
            </a:endParaRPr>
          </a:p>
        </p:txBody>
      </p:sp>
      <p:sp>
        <p:nvSpPr>
          <p:cNvPr id="234499" name="Text Box 3"/>
          <p:cNvSpPr txBox="1">
            <a:spLocks noChangeArrowheads="1"/>
          </p:cNvSpPr>
          <p:nvPr/>
        </p:nvSpPr>
        <p:spPr bwMode="auto">
          <a:xfrm>
            <a:off x="900113" y="2349500"/>
            <a:ext cx="772795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indent="-444500" algn="r" rtl="1">
              <a:defRPr>
                <a:solidFill>
                  <a:schemeClr val="tx1"/>
                </a:solidFill>
                <a:latin typeface="Arial" panose="020B0604020202020204" pitchFamily="34" charset="0"/>
                <a:cs typeface="Arial" panose="020B0604020202020204" pitchFamily="34" charset="0"/>
              </a:defRPr>
            </a:lvl1pPr>
            <a:lvl2pPr marL="623888" algn="r" rtl="1">
              <a:defRPr>
                <a:solidFill>
                  <a:schemeClr val="tx1"/>
                </a:solidFill>
                <a:latin typeface="Arial" panose="020B0604020202020204" pitchFamily="34" charset="0"/>
                <a:cs typeface="Arial" panose="020B0604020202020204" pitchFamily="34" charset="0"/>
              </a:defRPr>
            </a:lvl2pPr>
            <a:lvl3pPr algn="r" rtl="1">
              <a:defRPr>
                <a:solidFill>
                  <a:schemeClr val="tx1"/>
                </a:solidFill>
                <a:latin typeface="Arial" panose="020B0604020202020204" pitchFamily="34" charset="0"/>
                <a:cs typeface="Arial" panose="020B0604020202020204" pitchFamily="34" charset="0"/>
              </a:defRPr>
            </a:lvl3pPr>
            <a:lvl4pPr algn="r" rtl="1">
              <a:defRPr>
                <a:solidFill>
                  <a:schemeClr val="tx1"/>
                </a:solidFill>
                <a:latin typeface="Arial" panose="020B0604020202020204" pitchFamily="34" charset="0"/>
                <a:cs typeface="Arial" panose="020B0604020202020204" pitchFamily="34" charset="0"/>
              </a:defRPr>
            </a:lvl4pPr>
            <a:lvl5pPr algn="r" rtl="1">
              <a:defRPr>
                <a:solidFill>
                  <a:schemeClr val="tx1"/>
                </a:solidFill>
                <a:latin typeface="Arial" panose="020B0604020202020204" pitchFamily="34" charset="0"/>
                <a:cs typeface="Arial" panose="020B0604020202020204" pitchFamily="34" charset="0"/>
              </a:defRPr>
            </a:lvl5pPr>
            <a:lvl6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fa-IR" altLang="fa-IR" b="1">
                <a:latin typeface="Garamond" panose="02020404030301010803" pitchFamily="18" charset="0"/>
                <a:cs typeface="B Mitra" panose="00000400000000000000" pitchFamily="2" charset="-78"/>
              </a:rPr>
              <a:t>1- آشنايي با اصول و مفاهيم تئوري و عملي روش تحقيق</a:t>
            </a:r>
          </a:p>
          <a:p>
            <a:pPr algn="just"/>
            <a:r>
              <a:rPr lang="fa-IR" altLang="fa-IR" b="1">
                <a:latin typeface="Garamond" panose="02020404030301010803" pitchFamily="18" charset="0"/>
                <a:cs typeface="B Mitra" panose="00000400000000000000" pitchFamily="2" charset="-78"/>
              </a:rPr>
              <a:t>2- آشنايي با چگونگي بكارگيري تكنيك هاي روش تحقيق در حسابداری</a:t>
            </a:r>
            <a:endParaRPr lang="en-US" altLang="fa-IR">
              <a:latin typeface="Garamond" panose="02020404030301010803" pitchFamily="18" charset="0"/>
              <a:cs typeface="B Mitra" panose="00000400000000000000" pitchFamily="2" charset="-78"/>
            </a:endParaRPr>
          </a:p>
        </p:txBody>
      </p:sp>
    </p:spTree>
  </p:cSld>
  <p:clrMapOvr>
    <a:masterClrMapping/>
  </p:clrMapOvr>
  <p:transition spd="med">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fa-IR" smtClean="0"/>
              <a:t>www.Prozheha.ir</a:t>
            </a:r>
            <a:endParaRPr lang="en-US" altLang="fa-IR"/>
          </a:p>
        </p:txBody>
      </p:sp>
      <p:sp>
        <p:nvSpPr>
          <p:cNvPr id="6" name="Slide Number Placeholder 5"/>
          <p:cNvSpPr>
            <a:spLocks noGrp="1"/>
          </p:cNvSpPr>
          <p:nvPr>
            <p:ph type="sldNum" sz="quarter" idx="12"/>
          </p:nvPr>
        </p:nvSpPr>
        <p:spPr/>
        <p:txBody>
          <a:bodyPr/>
          <a:lstStyle/>
          <a:p>
            <a:fld id="{32DE41EC-5DD2-4EA9-B40E-03131FE9A7CC}" type="slidenum">
              <a:rPr lang="fa-IR" altLang="fa-IR"/>
              <a:pPr/>
              <a:t>9</a:t>
            </a:fld>
            <a:endParaRPr lang="en-US" altLang="fa-IR"/>
          </a:p>
        </p:txBody>
      </p:sp>
      <p:sp>
        <p:nvSpPr>
          <p:cNvPr id="346114" name="Text Box 2"/>
          <p:cNvSpPr txBox="1">
            <a:spLocks noChangeArrowheads="1"/>
          </p:cNvSpPr>
          <p:nvPr/>
        </p:nvSpPr>
        <p:spPr bwMode="auto">
          <a:xfrm>
            <a:off x="931863" y="981075"/>
            <a:ext cx="745648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rtl="1" eaLnBrk="0" hangingPunct="0">
              <a:spcBef>
                <a:spcPct val="50000"/>
              </a:spcBef>
              <a:buFontTx/>
              <a:buChar char="•"/>
            </a:pPr>
            <a:r>
              <a:rPr lang="fa-IR" altLang="fa-IR">
                <a:solidFill>
                  <a:srgbClr val="A50021"/>
                </a:solidFill>
                <a:latin typeface="Times New Roman" panose="02020603050405020304" pitchFamily="18" charset="0"/>
                <a:cs typeface="Titr" pitchFamily="2" charset="0"/>
              </a:rPr>
              <a:t> ارزشيابي: </a:t>
            </a:r>
            <a:endParaRPr lang="en-US" altLang="fa-IR">
              <a:solidFill>
                <a:srgbClr val="A50021"/>
              </a:solidFill>
              <a:latin typeface="Times New Roman" panose="02020603050405020304" pitchFamily="18" charset="0"/>
              <a:cs typeface="Titr" pitchFamily="2" charset="0"/>
            </a:endParaRPr>
          </a:p>
        </p:txBody>
      </p:sp>
      <p:sp>
        <p:nvSpPr>
          <p:cNvPr id="346115" name="Text Box 3"/>
          <p:cNvSpPr txBox="1">
            <a:spLocks noChangeArrowheads="1"/>
          </p:cNvSpPr>
          <p:nvPr/>
        </p:nvSpPr>
        <p:spPr bwMode="auto">
          <a:xfrm>
            <a:off x="900113" y="1557338"/>
            <a:ext cx="7727950" cy="137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indent="-444500" algn="r" rtl="1">
              <a:defRPr>
                <a:solidFill>
                  <a:schemeClr val="tx1"/>
                </a:solidFill>
                <a:latin typeface="Arial" panose="020B0604020202020204" pitchFamily="34" charset="0"/>
                <a:cs typeface="Arial" panose="020B0604020202020204" pitchFamily="34" charset="0"/>
              </a:defRPr>
            </a:lvl1pPr>
            <a:lvl2pPr marL="623888" algn="r" rtl="1">
              <a:defRPr>
                <a:solidFill>
                  <a:schemeClr val="tx1"/>
                </a:solidFill>
                <a:latin typeface="Arial" panose="020B0604020202020204" pitchFamily="34" charset="0"/>
                <a:cs typeface="Arial" panose="020B0604020202020204" pitchFamily="34" charset="0"/>
              </a:defRPr>
            </a:lvl2pPr>
            <a:lvl3pPr algn="r" rtl="1">
              <a:defRPr>
                <a:solidFill>
                  <a:schemeClr val="tx1"/>
                </a:solidFill>
                <a:latin typeface="Arial" panose="020B0604020202020204" pitchFamily="34" charset="0"/>
                <a:cs typeface="Arial" panose="020B0604020202020204" pitchFamily="34" charset="0"/>
              </a:defRPr>
            </a:lvl3pPr>
            <a:lvl4pPr algn="r" rtl="1">
              <a:defRPr>
                <a:solidFill>
                  <a:schemeClr val="tx1"/>
                </a:solidFill>
                <a:latin typeface="Arial" panose="020B0604020202020204" pitchFamily="34" charset="0"/>
                <a:cs typeface="Arial" panose="020B0604020202020204" pitchFamily="34" charset="0"/>
              </a:defRPr>
            </a:lvl4pPr>
            <a:lvl5pPr algn="r" rtl="1">
              <a:defRPr>
                <a:solidFill>
                  <a:schemeClr val="tx1"/>
                </a:solidFill>
                <a:latin typeface="Arial" panose="020B0604020202020204" pitchFamily="34" charset="0"/>
                <a:cs typeface="Arial" panose="020B0604020202020204" pitchFamily="34" charset="0"/>
              </a:defRPr>
            </a:lvl5pPr>
            <a:lvl6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algn="r" rtl="1"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fa-IR" altLang="fa-IR" b="1">
                <a:latin typeface="Garamond" panose="02020404030301010803" pitchFamily="18" charset="0"/>
                <a:cs typeface="B Mitra" panose="00000400000000000000" pitchFamily="2" charset="-78"/>
              </a:rPr>
              <a:t>1- امتحان ميان ترم: 5 نمره</a:t>
            </a:r>
          </a:p>
          <a:p>
            <a:pPr algn="just"/>
            <a:r>
              <a:rPr lang="fa-IR" altLang="fa-IR" b="1">
                <a:latin typeface="Garamond" panose="02020404030301010803" pitchFamily="18" charset="0"/>
                <a:cs typeface="B Mitra" panose="00000400000000000000" pitchFamily="2" charset="-78"/>
              </a:rPr>
              <a:t>2- كار عملي: 5 نمره</a:t>
            </a:r>
          </a:p>
          <a:p>
            <a:pPr algn="just"/>
            <a:r>
              <a:rPr lang="fa-IR" altLang="fa-IR" b="1">
                <a:latin typeface="Garamond" panose="02020404030301010803" pitchFamily="18" charset="0"/>
                <a:cs typeface="B Mitra" panose="00000400000000000000" pitchFamily="2" charset="-78"/>
              </a:rPr>
              <a:t>3- امتحان پايان ترم: 10 نمره</a:t>
            </a:r>
            <a:endParaRPr lang="en-US" altLang="fa-IR">
              <a:latin typeface="Garamond" panose="02020404030301010803" pitchFamily="18" charset="0"/>
              <a:cs typeface="B Mitra" panose="00000400000000000000" pitchFamily="2" charset="-78"/>
            </a:endParaRPr>
          </a:p>
        </p:txBody>
      </p:sp>
      <p:sp>
        <p:nvSpPr>
          <p:cNvPr id="346116" name="AutoShape 4"/>
          <p:cNvSpPr>
            <a:spLocks noChangeArrowheads="1"/>
          </p:cNvSpPr>
          <p:nvPr/>
        </p:nvSpPr>
        <p:spPr bwMode="auto">
          <a:xfrm>
            <a:off x="5715000" y="3581400"/>
            <a:ext cx="2971800" cy="2971800"/>
          </a:xfrm>
          <a:prstGeom prst="star16">
            <a:avLst>
              <a:gd name="adj" fmla="val 37500"/>
            </a:avLst>
          </a:prstGeom>
          <a:solidFill>
            <a:schemeClr val="tx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Tree>
  </p:cSld>
  <p:clrMapOvr>
    <a:masterClrMapping/>
  </p:clrMapOvr>
  <p:transition spd="med">
    <p:zoom/>
  </p:transition>
  <p:timing>
    <p:tnLst>
      <p:par>
        <p:cTn id="1" dur="indefinite" restart="never" nodeType="tmRoot"/>
      </p:par>
    </p:tnLst>
  </p:timing>
</p:sld>
</file>

<file path=ppt/theme/theme1.xml><?xml version="1.0" encoding="utf-8"?>
<a:theme xmlns:a="http://schemas.openxmlformats.org/drawingml/2006/main" name="Shimmer">
  <a:themeElements>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Shimmer">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ar-SA" altLang="fa-IR" sz="2800" b="0" i="0" u="none" strike="noStrike" cap="none" normalizeH="0" baseline="0" smtClean="0">
            <a:ln>
              <a:noFill/>
            </a:ln>
            <a:solidFill>
              <a:schemeClr val="tx1"/>
            </a:solidFill>
            <a:effectLst/>
            <a:latin typeface="Tahoma" panose="020B060403050404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ar-SA" altLang="fa-IR" sz="2800" b="0" i="0" u="none" strike="noStrike" cap="none" normalizeH="0" baseline="0" smtClean="0">
            <a:ln>
              <a:noFill/>
            </a:ln>
            <a:solidFill>
              <a:schemeClr val="tx1"/>
            </a:solidFill>
            <a:effectLst/>
            <a:latin typeface="Tahoma" panose="020B0604030504040204" pitchFamily="34" charset="0"/>
            <a:cs typeface="Arial" panose="020B0604020202020204" pitchFamily="34" charset="0"/>
          </a:defRPr>
        </a:defPPr>
      </a:lstStyle>
    </a:lnDef>
  </a:objectDefaults>
  <a:extraClrSchemeLst>
    <a:extraClrScheme>
      <a:clrScheme name="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Shimmer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Shimmer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Shimmer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Shimmer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Shimmer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Shimmer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Shimmer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3151</TotalTime>
  <Words>3283</Words>
  <Application>Microsoft Office PowerPoint</Application>
  <PresentationFormat>On-screen Show (4:3)</PresentationFormat>
  <Paragraphs>538</Paragraphs>
  <Slides>73</Slides>
  <Notes>6</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73</vt:i4>
      </vt:variant>
    </vt:vector>
  </HeadingPairs>
  <TitlesOfParts>
    <vt:vector size="87" baseType="lpstr">
      <vt:lpstr>Arial</vt:lpstr>
      <vt:lpstr>B Mitra</vt:lpstr>
      <vt:lpstr>B Nazanin</vt:lpstr>
      <vt:lpstr>B Titr</vt:lpstr>
      <vt:lpstr>B Zar</vt:lpstr>
      <vt:lpstr>Garamond</vt:lpstr>
      <vt:lpstr>Mitra</vt:lpstr>
      <vt:lpstr>Tahoma</vt:lpstr>
      <vt:lpstr>Times New Roman</vt:lpstr>
      <vt:lpstr>Titr</vt:lpstr>
      <vt:lpstr>Wingdings</vt:lpstr>
      <vt:lpstr>Yagut</vt:lpstr>
      <vt:lpstr>Zar</vt:lpstr>
      <vt:lpstr>Shimmer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شناخت</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تحقيق علمي چيست؟</vt:lpstr>
      <vt:lpstr>PowerPoint Presentation</vt:lpstr>
      <vt:lpstr>PowerPoint Presentation</vt:lpstr>
      <vt:lpstr>فلسفه تحقيق علمي</vt:lpstr>
      <vt:lpstr>PowerPoint Presentation</vt:lpstr>
      <vt:lpstr>PowerPoint Presentation</vt:lpstr>
      <vt:lpstr>PowerPoint Presentation</vt:lpstr>
      <vt:lpstr>هدف از آموزش روش تحقيق علمي</vt:lpstr>
      <vt:lpstr>ويژگي ها و قواعد تحقيق علمي</vt:lpstr>
      <vt:lpstr>پيش نيازهاي تحقيق علمي</vt:lpstr>
      <vt:lpstr>PowerPoint Presentation</vt:lpstr>
      <vt:lpstr>PowerPoint Presentation</vt:lpstr>
      <vt:lpstr>PowerPoint Presentation</vt:lpstr>
      <vt:lpstr>فرايند تحقيق علمي</vt:lpstr>
      <vt:lpstr>PowerPoint Presentation</vt:lpstr>
      <vt:lpstr>PowerPoint Presentation</vt:lpstr>
      <vt:lpstr>PowerPoint Presentation</vt:lpstr>
      <vt:lpstr>الف- انواع مساله تحقيق </vt:lpstr>
      <vt:lpstr>ب- ملاك هاي انتخاب و تعيين حدود مساله تحقيق </vt:lpstr>
      <vt:lpstr>PowerPoint Presentation</vt:lpstr>
      <vt:lpstr>ج- منابع و ماخذ طرح مساله تحقيق</vt:lpstr>
      <vt:lpstr>کنجکاوي</vt:lpstr>
      <vt:lpstr>تجارب شخصي</vt:lpstr>
      <vt:lpstr>مطالعه آثار مکتوب</vt:lpstr>
      <vt:lpstr>منابع شفاهي</vt:lpstr>
      <vt:lpstr>متقاضيان تحقيق</vt:lpstr>
      <vt:lpstr>د- شناسايي و تحليل حدود و ابعاد مساله تحقيق </vt:lpstr>
      <vt:lpstr>شناسايي و تحليل مساله تحقيق</vt:lpstr>
      <vt:lpstr>PowerPoint Presentation</vt:lpstr>
      <vt:lpstr>PowerPoint Presentation</vt:lpstr>
      <vt:lpstr>ه- مطالعه ادبيات و سوابق مساله تحقيق</vt:lpstr>
      <vt:lpstr>ه- مطالعه ادبيات و سوابق مساله تحقيق</vt:lpstr>
      <vt:lpstr>و- روش هاي دستيابي به سوابق و ادبيات مساله</vt:lpstr>
      <vt:lpstr>و- روش دستيابي به منابع و فهرست برداري از آنها</vt:lpstr>
      <vt:lpstr>استفاده از کتاب شناسي ها :</vt:lpstr>
      <vt:lpstr>استفاده از فهرست مقالات:</vt:lpstr>
      <vt:lpstr>استفاده از نمايه ها:</vt:lpstr>
      <vt:lpstr>استفاده از کتابخانه:</vt:lpstr>
      <vt:lpstr>استفاده از فهرست تحقيقات:</vt:lpstr>
      <vt:lpstr>استفاده از چکيده ها:</vt:lpstr>
      <vt:lpstr>استفاده از روش مصاحبه:</vt:lpstr>
      <vt:lpstr>استفاده از آرشيوها:</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روش تحقيق در مديريت</dc:title>
  <dc:creator>Alireza Moghaddasi</dc:creator>
  <cp:lastModifiedBy>Fatemi</cp:lastModifiedBy>
  <cp:revision>423</cp:revision>
  <dcterms:created xsi:type="dcterms:W3CDTF">2005-06-12T15:13:23Z</dcterms:created>
  <dcterms:modified xsi:type="dcterms:W3CDTF">2020-03-12T05:30:49Z</dcterms:modified>
</cp:coreProperties>
</file>