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slideMasters/slideMaster7.xml" ContentType="application/vnd.openxmlformats-officedocument.presentationml.slideMaster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720" r:id="rId3"/>
    <p:sldMasterId id="2147483732" r:id="rId4"/>
    <p:sldMasterId id="2147483768" r:id="rId5"/>
    <p:sldMasterId id="2147483780" r:id="rId6"/>
    <p:sldMasterId id="2147483792" r:id="rId7"/>
  </p:sldMasterIdLst>
  <p:notesMasterIdLst>
    <p:notesMasterId r:id="rId78"/>
  </p:notesMasterIdLst>
  <p:sldIdLst>
    <p:sldId id="322" r:id="rId8"/>
    <p:sldId id="323" r:id="rId9"/>
    <p:sldId id="307" r:id="rId10"/>
    <p:sldId id="306" r:id="rId11"/>
    <p:sldId id="256" r:id="rId12"/>
    <p:sldId id="257" r:id="rId13"/>
    <p:sldId id="260" r:id="rId14"/>
    <p:sldId id="262" r:id="rId15"/>
    <p:sldId id="263" r:id="rId16"/>
    <p:sldId id="268" r:id="rId17"/>
    <p:sldId id="308" r:id="rId18"/>
    <p:sldId id="266" r:id="rId19"/>
    <p:sldId id="336" r:id="rId20"/>
    <p:sldId id="335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269" r:id="rId30"/>
    <p:sldId id="270" r:id="rId31"/>
    <p:sldId id="274" r:id="rId32"/>
    <p:sldId id="271" r:id="rId33"/>
    <p:sldId id="272" r:id="rId34"/>
    <p:sldId id="273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309" r:id="rId43"/>
    <p:sldId id="282" r:id="rId44"/>
    <p:sldId id="283" r:id="rId45"/>
    <p:sldId id="284" r:id="rId46"/>
    <p:sldId id="285" r:id="rId47"/>
    <p:sldId id="286" r:id="rId48"/>
    <p:sldId id="287" r:id="rId49"/>
    <p:sldId id="321" r:id="rId50"/>
    <p:sldId id="288" r:id="rId51"/>
    <p:sldId id="289" r:id="rId52"/>
    <p:sldId id="290" r:id="rId53"/>
    <p:sldId id="294" r:id="rId54"/>
    <p:sldId id="291" r:id="rId55"/>
    <p:sldId id="292" r:id="rId56"/>
    <p:sldId id="295" r:id="rId57"/>
    <p:sldId id="293" r:id="rId58"/>
    <p:sldId id="296" r:id="rId59"/>
    <p:sldId id="297" r:id="rId60"/>
    <p:sldId id="298" r:id="rId61"/>
    <p:sldId id="299" r:id="rId62"/>
    <p:sldId id="303" r:id="rId63"/>
    <p:sldId id="300" r:id="rId64"/>
    <p:sldId id="301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45" r:id="rId7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1C16"/>
    <a:srgbClr val="99FF66"/>
    <a:srgbClr val="CCFF99"/>
    <a:srgbClr val="4A7B0F"/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7132" autoAdjust="0"/>
    <p:restoredTop sz="94660"/>
  </p:normalViewPr>
  <p:slideViewPr>
    <p:cSldViewPr>
      <p:cViewPr varScale="1">
        <p:scale>
          <a:sx n="66" d="100"/>
          <a:sy n="66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6B92D-3000-46A7-82B8-B0093FFEB5C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C48BA7B-2264-4FE6-8AB9-414AFEE0F206}">
      <dgm:prSet phldrT="[Text]" custT="1"/>
      <dgm:spPr/>
      <dgm:t>
        <a:bodyPr/>
        <a:lstStyle/>
        <a:p>
          <a:pPr rtl="1"/>
          <a:r>
            <a:rPr lang="fa-IR" sz="1400" b="1" dirty="0" smtClean="0">
              <a:solidFill>
                <a:srgbClr val="FFFF00"/>
              </a:solidFill>
            </a:rPr>
            <a:t>پيامدهاي دوستي با غير هم جنس</a:t>
          </a:r>
          <a:endParaRPr lang="fa-IR" sz="1400" b="1" dirty="0">
            <a:solidFill>
              <a:srgbClr val="FFFF00"/>
            </a:solidFill>
          </a:endParaRPr>
        </a:p>
      </dgm:t>
    </dgm:pt>
    <dgm:pt modelId="{41DBEE9A-BE79-4D9F-AB3E-1ABE147330EE}" type="parTrans" cxnId="{9C78DCF0-5EE7-4052-A5FC-EC326FAB2FF6}">
      <dgm:prSet/>
      <dgm:spPr/>
      <dgm:t>
        <a:bodyPr/>
        <a:lstStyle/>
        <a:p>
          <a:pPr rtl="1"/>
          <a:endParaRPr lang="fa-IR"/>
        </a:p>
      </dgm:t>
    </dgm:pt>
    <dgm:pt modelId="{888A9D8A-9A7E-40F5-8591-2023B15D4940}" type="sibTrans" cxnId="{9C78DCF0-5EE7-4052-A5FC-EC326FAB2FF6}">
      <dgm:prSet/>
      <dgm:spPr/>
      <dgm:t>
        <a:bodyPr/>
        <a:lstStyle/>
        <a:p>
          <a:pPr rtl="1"/>
          <a:endParaRPr lang="fa-IR"/>
        </a:p>
      </dgm:t>
    </dgm:pt>
    <dgm:pt modelId="{B2B0C2E7-F154-4D9A-B043-C50A85FB529E}">
      <dgm:prSet phldrT="[Text]"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افت تحصيلي و تمرکز حواس </a:t>
          </a:r>
          <a:endParaRPr lang="fa-IR" sz="1400" b="0" dirty="0">
            <a:cs typeface="0 Zar Bold" pitchFamily="2" charset="-78"/>
          </a:endParaRPr>
        </a:p>
      </dgm:t>
    </dgm:pt>
    <dgm:pt modelId="{48CE104A-94FC-42C9-B756-26568E5D8BEA}" type="parTrans" cxnId="{0D251741-CF21-44D3-A0FA-45F3F258F50A}">
      <dgm:prSet/>
      <dgm:spPr/>
      <dgm:t>
        <a:bodyPr/>
        <a:lstStyle/>
        <a:p>
          <a:pPr rtl="1"/>
          <a:endParaRPr lang="fa-IR"/>
        </a:p>
      </dgm:t>
    </dgm:pt>
    <dgm:pt modelId="{6A05DF06-2C7F-4E8C-94D5-BAEC99B79396}" type="sibTrans" cxnId="{0D251741-CF21-44D3-A0FA-45F3F258F50A}">
      <dgm:prSet/>
      <dgm:spPr/>
      <dgm:t>
        <a:bodyPr/>
        <a:lstStyle/>
        <a:p>
          <a:pPr rtl="1"/>
          <a:endParaRPr lang="fa-IR"/>
        </a:p>
      </dgm:t>
    </dgm:pt>
    <dgm:pt modelId="{6DBF1B3A-6C84-456C-B660-5CBE817FD53F}">
      <dgm:prSet phldrT="[Text]"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– تغيير سطح ارتباط از عاطفي به غريزي </a:t>
          </a:r>
          <a:endParaRPr lang="fa-IR" sz="1400" b="0" dirty="0">
            <a:cs typeface="0 Zar Bold" pitchFamily="2" charset="-78"/>
          </a:endParaRPr>
        </a:p>
      </dgm:t>
    </dgm:pt>
    <dgm:pt modelId="{65AFDFB8-FACA-4EA2-90AD-D0D9CCDA17B8}" type="parTrans" cxnId="{BCD441B8-41C5-44F3-A7C8-D79CA9616C67}">
      <dgm:prSet/>
      <dgm:spPr/>
      <dgm:t>
        <a:bodyPr/>
        <a:lstStyle/>
        <a:p>
          <a:pPr rtl="1"/>
          <a:endParaRPr lang="fa-IR"/>
        </a:p>
      </dgm:t>
    </dgm:pt>
    <dgm:pt modelId="{AC61ACBC-2268-4622-9B5B-7EADFBBDD15B}" type="sibTrans" cxnId="{BCD441B8-41C5-44F3-A7C8-D79CA9616C67}">
      <dgm:prSet/>
      <dgm:spPr/>
      <dgm:t>
        <a:bodyPr/>
        <a:lstStyle/>
        <a:p>
          <a:pPr rtl="1"/>
          <a:endParaRPr lang="fa-IR"/>
        </a:p>
      </dgm:t>
    </dgm:pt>
    <dgm:pt modelId="{4F2C410C-B35A-4504-A2A2-0D587B06373E}">
      <dgm:prSet phldrT="[Text]"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 تشديد درگيريهاي خانوادگي </a:t>
          </a:r>
          <a:endParaRPr lang="fa-IR" sz="1400" b="0" dirty="0">
            <a:cs typeface="0 Zar Bold" pitchFamily="2" charset="-78"/>
          </a:endParaRPr>
        </a:p>
      </dgm:t>
    </dgm:pt>
    <dgm:pt modelId="{B6E48AEF-3C36-408F-B762-DAAFF5187FAD}" type="parTrans" cxnId="{AD1C1484-71E4-4616-B75D-9F07E914C16D}">
      <dgm:prSet/>
      <dgm:spPr/>
      <dgm:t>
        <a:bodyPr/>
        <a:lstStyle/>
        <a:p>
          <a:pPr rtl="1"/>
          <a:endParaRPr lang="fa-IR"/>
        </a:p>
      </dgm:t>
    </dgm:pt>
    <dgm:pt modelId="{F81853C0-4D9F-4DE3-8CF1-4E74FC274531}" type="sibTrans" cxnId="{AD1C1484-71E4-4616-B75D-9F07E914C16D}">
      <dgm:prSet/>
      <dgm:spPr/>
      <dgm:t>
        <a:bodyPr/>
        <a:lstStyle/>
        <a:p>
          <a:pPr rtl="1"/>
          <a:endParaRPr lang="fa-IR"/>
        </a:p>
      </dgm:t>
    </dgm:pt>
    <dgm:pt modelId="{AA465311-F496-4026-B85F-F67E73AF6F02}">
      <dgm:prSet phldrT="[Text]"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  بي توجهي به مسئوليتهاي فردي و خانوادگي </a:t>
          </a:r>
          <a:endParaRPr lang="fa-IR" sz="1400" b="0" dirty="0">
            <a:cs typeface="0 Zar Bold" pitchFamily="2" charset="-78"/>
          </a:endParaRPr>
        </a:p>
      </dgm:t>
    </dgm:pt>
    <dgm:pt modelId="{E4EDA009-AD47-44EF-8995-2F7AFA975880}" type="parTrans" cxnId="{945DCCDA-C3B2-4172-ABA2-4401C258083C}">
      <dgm:prSet/>
      <dgm:spPr/>
      <dgm:t>
        <a:bodyPr/>
        <a:lstStyle/>
        <a:p>
          <a:pPr rtl="1"/>
          <a:endParaRPr lang="fa-IR"/>
        </a:p>
      </dgm:t>
    </dgm:pt>
    <dgm:pt modelId="{93BD6B1C-7447-4D18-974B-7AB0B8A518EB}" type="sibTrans" cxnId="{945DCCDA-C3B2-4172-ABA2-4401C258083C}">
      <dgm:prSet/>
      <dgm:spPr/>
      <dgm:t>
        <a:bodyPr/>
        <a:lstStyle/>
        <a:p>
          <a:pPr rtl="1"/>
          <a:endParaRPr lang="fa-IR"/>
        </a:p>
      </dgm:t>
    </dgm:pt>
    <dgm:pt modelId="{C9F359F8-D30F-4824-80CC-8C25871A8E7A}">
      <dgm:prSet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کاهش اعتبار فرد در خانواده و اعتماد والدين به فرد </a:t>
          </a:r>
          <a:endParaRPr lang="fa-IR" sz="1400" b="0" dirty="0">
            <a:cs typeface="0 Zar Bold" pitchFamily="2" charset="-78"/>
          </a:endParaRPr>
        </a:p>
      </dgm:t>
    </dgm:pt>
    <dgm:pt modelId="{021062E7-A973-4BCD-B26B-8F1C2E30E277}" type="parTrans" cxnId="{6EE92115-7099-47C2-B2FD-E86AFAC09356}">
      <dgm:prSet/>
      <dgm:spPr/>
      <dgm:t>
        <a:bodyPr/>
        <a:lstStyle/>
        <a:p>
          <a:pPr rtl="1"/>
          <a:endParaRPr lang="fa-IR"/>
        </a:p>
      </dgm:t>
    </dgm:pt>
    <dgm:pt modelId="{FF2DF019-F0D5-44C9-807B-57E1EF2601C6}" type="sibTrans" cxnId="{6EE92115-7099-47C2-B2FD-E86AFAC09356}">
      <dgm:prSet/>
      <dgm:spPr/>
      <dgm:t>
        <a:bodyPr/>
        <a:lstStyle/>
        <a:p>
          <a:pPr rtl="1"/>
          <a:endParaRPr lang="fa-IR"/>
        </a:p>
      </dgm:t>
    </dgm:pt>
    <dgm:pt modelId="{F3A69B30-34DB-4B3C-A2B8-431A96EFCE77}">
      <dgm:prSet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شکست عاطفي احتمالي</a:t>
          </a:r>
          <a:endParaRPr lang="fa-IR" sz="1400" b="0" dirty="0">
            <a:cs typeface="0 Zar Bold" pitchFamily="2" charset="-78"/>
          </a:endParaRPr>
        </a:p>
      </dgm:t>
    </dgm:pt>
    <dgm:pt modelId="{2189DC92-1CA3-46D5-ADDB-8BBE10E75995}" type="parTrans" cxnId="{8E722080-D8B0-424B-AB04-7B8C91347234}">
      <dgm:prSet/>
      <dgm:spPr/>
      <dgm:t>
        <a:bodyPr/>
        <a:lstStyle/>
        <a:p>
          <a:pPr rtl="1"/>
          <a:endParaRPr lang="fa-IR"/>
        </a:p>
      </dgm:t>
    </dgm:pt>
    <dgm:pt modelId="{F08DB909-3211-4487-B048-5DA0AD6C2E16}" type="sibTrans" cxnId="{8E722080-D8B0-424B-AB04-7B8C91347234}">
      <dgm:prSet/>
      <dgm:spPr/>
      <dgm:t>
        <a:bodyPr/>
        <a:lstStyle/>
        <a:p>
          <a:pPr rtl="1"/>
          <a:endParaRPr lang="fa-IR"/>
        </a:p>
      </dgm:t>
    </dgm:pt>
    <dgm:pt modelId="{DD5B43AE-6F13-46C1-86A0-359EC2C40473}">
      <dgm:prSet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نفرت از جنس مخالف</a:t>
          </a:r>
          <a:endParaRPr lang="fa-IR" sz="1400" b="0" dirty="0">
            <a:cs typeface="0 Zar Bold" pitchFamily="2" charset="-78"/>
          </a:endParaRPr>
        </a:p>
      </dgm:t>
    </dgm:pt>
    <dgm:pt modelId="{355FD536-7596-4220-8107-7BC4060A65ED}" type="parTrans" cxnId="{9A8EC5AA-8D9A-4832-8C15-C3E5DB5DF467}">
      <dgm:prSet/>
      <dgm:spPr/>
      <dgm:t>
        <a:bodyPr/>
        <a:lstStyle/>
        <a:p>
          <a:pPr rtl="1"/>
          <a:endParaRPr lang="fa-IR"/>
        </a:p>
      </dgm:t>
    </dgm:pt>
    <dgm:pt modelId="{F132DC0D-A163-4D25-A183-8AF97491565B}" type="sibTrans" cxnId="{9A8EC5AA-8D9A-4832-8C15-C3E5DB5DF467}">
      <dgm:prSet/>
      <dgm:spPr/>
      <dgm:t>
        <a:bodyPr/>
        <a:lstStyle/>
        <a:p>
          <a:pPr rtl="1"/>
          <a:endParaRPr lang="fa-IR"/>
        </a:p>
      </dgm:t>
    </dgm:pt>
    <dgm:pt modelId="{04D14674-62EF-45C6-812A-E73B1FD692B8}">
      <dgm:prSet custT="1"/>
      <dgm:spPr/>
      <dgm:t>
        <a:bodyPr/>
        <a:lstStyle/>
        <a:p>
          <a:pPr algn="ctr" rtl="1"/>
          <a:r>
            <a:rPr lang="fa-IR" sz="1400" b="0" dirty="0" smtClean="0">
              <a:cs typeface="0 Zar Bold" pitchFamily="2" charset="-78"/>
            </a:rPr>
            <a:t>افسردگي و گرايش به تنهايي (دختران )</a:t>
          </a:r>
          <a:endParaRPr lang="fa-IR" sz="1400" b="0" dirty="0">
            <a:cs typeface="0 Zar Bold" pitchFamily="2" charset="-78"/>
          </a:endParaRPr>
        </a:p>
      </dgm:t>
    </dgm:pt>
    <dgm:pt modelId="{C853227C-4CF7-4C82-A5C0-9B906AA55327}" type="parTrans" cxnId="{D0E024E9-BC1D-40B8-9903-6258B89681EE}">
      <dgm:prSet/>
      <dgm:spPr/>
      <dgm:t>
        <a:bodyPr/>
        <a:lstStyle/>
        <a:p>
          <a:pPr rtl="1"/>
          <a:endParaRPr lang="fa-IR"/>
        </a:p>
      </dgm:t>
    </dgm:pt>
    <dgm:pt modelId="{ED9096E3-FBD7-4006-8546-82570FEB5401}" type="sibTrans" cxnId="{D0E024E9-BC1D-40B8-9903-6258B89681EE}">
      <dgm:prSet/>
      <dgm:spPr/>
      <dgm:t>
        <a:bodyPr/>
        <a:lstStyle/>
        <a:p>
          <a:pPr rtl="1"/>
          <a:endParaRPr lang="fa-IR"/>
        </a:p>
      </dgm:t>
    </dgm:pt>
    <dgm:pt modelId="{4EAAAC7E-D654-44D2-99C5-544232138CEB}">
      <dgm:prSet custT="1"/>
      <dgm:spPr/>
      <dgm:t>
        <a:bodyPr/>
        <a:lstStyle/>
        <a:p>
          <a:pPr rtl="1"/>
          <a:r>
            <a:rPr lang="fa-IR" sz="1400" b="0" dirty="0" smtClean="0">
              <a:cs typeface="0 Zar Bold" pitchFamily="2" charset="-78"/>
            </a:rPr>
            <a:t>مشروبات الکلي و مواد مخدر (پسران) </a:t>
          </a:r>
          <a:endParaRPr lang="fa-IR" sz="1400" b="0" dirty="0">
            <a:cs typeface="0 Zar Bold" pitchFamily="2" charset="-78"/>
          </a:endParaRPr>
        </a:p>
      </dgm:t>
    </dgm:pt>
    <dgm:pt modelId="{B356BE99-D3F3-4FFC-8FF2-FDDBD1949BED}" type="parTrans" cxnId="{904FAC4D-2EB8-4544-998D-CB4A610362F4}">
      <dgm:prSet/>
      <dgm:spPr/>
      <dgm:t>
        <a:bodyPr/>
        <a:lstStyle/>
        <a:p>
          <a:pPr rtl="1"/>
          <a:endParaRPr lang="fa-IR"/>
        </a:p>
      </dgm:t>
    </dgm:pt>
    <dgm:pt modelId="{4CF3BB35-070E-4D40-87D9-D6CA1A962C0C}" type="sibTrans" cxnId="{904FAC4D-2EB8-4544-998D-CB4A610362F4}">
      <dgm:prSet/>
      <dgm:spPr/>
      <dgm:t>
        <a:bodyPr/>
        <a:lstStyle/>
        <a:p>
          <a:pPr rtl="1"/>
          <a:endParaRPr lang="fa-IR"/>
        </a:p>
      </dgm:t>
    </dgm:pt>
    <dgm:pt modelId="{E0A9B1C5-298B-4852-871F-02CE1F560D07}" type="pres">
      <dgm:prSet presAssocID="{0536B92D-3000-46A7-82B8-B0093FFEB5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FFE8836-4657-4FCD-BF8F-67A52E712A00}" type="pres">
      <dgm:prSet presAssocID="{CC48BA7B-2264-4FE6-8AB9-414AFEE0F206}" presName="centerShape" presStyleLbl="node0" presStyleIdx="0" presStyleCnt="1" custScaleY="125559"/>
      <dgm:spPr/>
      <dgm:t>
        <a:bodyPr/>
        <a:lstStyle/>
        <a:p>
          <a:pPr rtl="1"/>
          <a:endParaRPr lang="fa-IR"/>
        </a:p>
      </dgm:t>
    </dgm:pt>
    <dgm:pt modelId="{4C4C4CC6-369C-493C-A8AC-74C505070AA4}" type="pres">
      <dgm:prSet presAssocID="{48CE104A-94FC-42C9-B756-26568E5D8BEA}" presName="Name9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AA9F3D87-8660-4C64-9DE1-1F7533549D63}" type="pres">
      <dgm:prSet presAssocID="{48CE104A-94FC-42C9-B756-26568E5D8BEA}" presName="connTx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98AABB4B-84ED-4770-A820-F46E56702E47}" type="pres">
      <dgm:prSet presAssocID="{B2B0C2E7-F154-4D9A-B043-C50A85FB529E}" presName="node" presStyleLbl="node1" presStyleIdx="0" presStyleCnt="9" custScaleX="12041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EF22CF-EBE4-49EE-B320-EEB4690B2D95}" type="pres">
      <dgm:prSet presAssocID="{65AFDFB8-FACA-4EA2-90AD-D0D9CCDA17B8}" presName="Name9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6811F822-A9BB-45A2-B6F4-74CB010D5BA5}" type="pres">
      <dgm:prSet presAssocID="{65AFDFB8-FACA-4EA2-90AD-D0D9CCDA17B8}" presName="connTx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3B5A1DC5-4B0B-4B1E-994F-C3496BB7CCE7}" type="pres">
      <dgm:prSet presAssocID="{6DBF1B3A-6C84-456C-B660-5CBE817FD53F}" presName="node" presStyleLbl="node1" presStyleIdx="1" presStyleCnt="9" custScaleX="128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B39D1A-3173-42A6-A618-7E8DB738B30C}" type="pres">
      <dgm:prSet presAssocID="{B6E48AEF-3C36-408F-B762-DAAFF5187FAD}" presName="Name9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321868C2-32FD-4AFB-B15B-C1603BCFC3AA}" type="pres">
      <dgm:prSet presAssocID="{B6E48AEF-3C36-408F-B762-DAAFF5187FAD}" presName="connTx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1A3FA1C1-984A-4647-A91C-C7F467CBCFA8}" type="pres">
      <dgm:prSet presAssocID="{4F2C410C-B35A-4504-A2A2-0D587B06373E}" presName="node" presStyleLbl="node1" presStyleIdx="2" presStyleCnt="9" custScaleX="1285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A94E04-4A9B-4354-8C99-2D6A1231162A}" type="pres">
      <dgm:prSet presAssocID="{E4EDA009-AD47-44EF-8995-2F7AFA975880}" presName="Name9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C26D0111-9483-4B82-8D4E-C232B7538869}" type="pres">
      <dgm:prSet presAssocID="{E4EDA009-AD47-44EF-8995-2F7AFA975880}" presName="connTx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DA177D65-2E19-4051-A541-08ADA7B8CCE4}" type="pres">
      <dgm:prSet presAssocID="{AA465311-F496-4026-B85F-F67E73AF6F02}" presName="node" presStyleLbl="node1" presStyleIdx="3" presStyleCnt="9" custScaleX="13029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0D2C59D-77B5-43BF-A300-A6BC50C6E2A7}" type="pres">
      <dgm:prSet presAssocID="{B356BE99-D3F3-4FFC-8FF2-FDDBD1949BED}" presName="Name9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DA71C625-844C-4B71-9713-CBE8E903679D}" type="pres">
      <dgm:prSet presAssocID="{B356BE99-D3F3-4FFC-8FF2-FDDBD1949BED}" presName="connTx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C472CD7D-ED5A-40C7-A19A-3C6D228B9644}" type="pres">
      <dgm:prSet presAssocID="{4EAAAC7E-D654-44D2-99C5-544232138CEB}" presName="node" presStyleLbl="node1" presStyleIdx="4" presStyleCnt="9" custAng="691150" custScaleX="127189" custRadScaleRad="101115" custRadScaleInc="-111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894F41-1941-4C1E-B673-58DF7129083C}" type="pres">
      <dgm:prSet presAssocID="{C853227C-4CF7-4C82-A5C0-9B906AA55327}" presName="Name9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665C4637-C9B9-491B-AF21-5F17A372A857}" type="pres">
      <dgm:prSet presAssocID="{C853227C-4CF7-4C82-A5C0-9B906AA55327}" presName="connTx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8295031E-6475-48A1-9937-4CEEBA8E6DDC}" type="pres">
      <dgm:prSet presAssocID="{04D14674-62EF-45C6-812A-E73B1FD692B8}" presName="node" presStyleLbl="node1" presStyleIdx="5" presStyleCnt="9" custAng="21270107" custScaleX="132564" custRadScaleRad="97082" custRadScaleInc="266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2DE680-F802-42F0-A9E8-E5DE3D72274A}" type="pres">
      <dgm:prSet presAssocID="{2189DC92-1CA3-46D5-ADDB-8BBE10E75995}" presName="Name9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EC7005E0-E34E-48EE-88C7-D8E1BA91EF56}" type="pres">
      <dgm:prSet presAssocID="{2189DC92-1CA3-46D5-ADDB-8BBE10E75995}" presName="connTx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D2425E1C-7F24-41CF-8A68-EE2C86F41F0F}" type="pres">
      <dgm:prSet presAssocID="{F3A69B30-34DB-4B3C-A2B8-431A96EFCE77}" presName="node" presStyleLbl="node1" presStyleIdx="6" presStyleCnt="9" custScaleX="13790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6DC9CEB-2B83-4AD4-A61A-AB5535CF0040}" type="pres">
      <dgm:prSet presAssocID="{355FD536-7596-4220-8107-7BC4060A65ED}" presName="Name9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CCB57C1D-87A2-4AFD-8197-FC2B77C30084}" type="pres">
      <dgm:prSet presAssocID="{355FD536-7596-4220-8107-7BC4060A65ED}" presName="connTx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316ADA2E-3358-40C5-A2B3-EC53FA32C01C}" type="pres">
      <dgm:prSet presAssocID="{DD5B43AE-6F13-46C1-86A0-359EC2C40473}" presName="node" presStyleLbl="node1" presStyleIdx="7" presStyleCnt="9" custScaleX="14087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B4AE88-B72C-4FE5-9482-583C7D78196E}" type="pres">
      <dgm:prSet presAssocID="{021062E7-A973-4BCD-B26B-8F1C2E30E277}" presName="Name9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434AB9F4-869A-42FC-847F-B07BF0159BBB}" type="pres">
      <dgm:prSet presAssocID="{021062E7-A973-4BCD-B26B-8F1C2E30E277}" presName="connTx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15EE80E4-6E94-4A57-ABF4-9A160EBA6131}" type="pres">
      <dgm:prSet presAssocID="{C9F359F8-D30F-4824-80CC-8C25871A8E7A}" presName="node" presStyleLbl="node1" presStyleIdx="8" presStyleCnt="9" custScaleX="1420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1443C9F-F0AF-4A8A-8AFB-55F34E453C84}" type="presOf" srcId="{B2B0C2E7-F154-4D9A-B043-C50A85FB529E}" destId="{98AABB4B-84ED-4770-A820-F46E56702E47}" srcOrd="0" destOrd="0" presId="urn:microsoft.com/office/officeart/2005/8/layout/radial1"/>
    <dgm:cxn modelId="{12610764-9E5A-4B51-87EE-76E03F420B4B}" type="presOf" srcId="{021062E7-A973-4BCD-B26B-8F1C2E30E277}" destId="{434AB9F4-869A-42FC-847F-B07BF0159BBB}" srcOrd="1" destOrd="0" presId="urn:microsoft.com/office/officeart/2005/8/layout/radial1"/>
    <dgm:cxn modelId="{13A97640-EC46-4CB5-A14E-D512C6D15CC5}" type="presOf" srcId="{E4EDA009-AD47-44EF-8995-2F7AFA975880}" destId="{47A94E04-4A9B-4354-8C99-2D6A1231162A}" srcOrd="0" destOrd="0" presId="urn:microsoft.com/office/officeart/2005/8/layout/radial1"/>
    <dgm:cxn modelId="{BBE1BBA5-1110-4478-A934-7E2C11AAC776}" type="presOf" srcId="{DD5B43AE-6F13-46C1-86A0-359EC2C40473}" destId="{316ADA2E-3358-40C5-A2B3-EC53FA32C01C}" srcOrd="0" destOrd="0" presId="urn:microsoft.com/office/officeart/2005/8/layout/radial1"/>
    <dgm:cxn modelId="{EE0ADFE8-4D0F-4D59-B331-B5D79D077FEC}" type="presOf" srcId="{4EAAAC7E-D654-44D2-99C5-544232138CEB}" destId="{C472CD7D-ED5A-40C7-A19A-3C6D228B9644}" srcOrd="0" destOrd="0" presId="urn:microsoft.com/office/officeart/2005/8/layout/radial1"/>
    <dgm:cxn modelId="{2A66F0D6-484A-4FAB-B10D-44AA0D19497B}" type="presOf" srcId="{4F2C410C-B35A-4504-A2A2-0D587B06373E}" destId="{1A3FA1C1-984A-4647-A91C-C7F467CBCFA8}" srcOrd="0" destOrd="0" presId="urn:microsoft.com/office/officeart/2005/8/layout/radial1"/>
    <dgm:cxn modelId="{8E722080-D8B0-424B-AB04-7B8C91347234}" srcId="{CC48BA7B-2264-4FE6-8AB9-414AFEE0F206}" destId="{F3A69B30-34DB-4B3C-A2B8-431A96EFCE77}" srcOrd="6" destOrd="0" parTransId="{2189DC92-1CA3-46D5-ADDB-8BBE10E75995}" sibTransId="{F08DB909-3211-4487-B048-5DA0AD6C2E16}"/>
    <dgm:cxn modelId="{640020F7-EC7C-4F7E-AA73-985994526445}" type="presOf" srcId="{2189DC92-1CA3-46D5-ADDB-8BBE10E75995}" destId="{EC7005E0-E34E-48EE-88C7-D8E1BA91EF56}" srcOrd="1" destOrd="0" presId="urn:microsoft.com/office/officeart/2005/8/layout/radial1"/>
    <dgm:cxn modelId="{55270C05-8328-4460-9986-BE604E4EB9DF}" type="presOf" srcId="{0536B92D-3000-46A7-82B8-B0093FFEB5C9}" destId="{E0A9B1C5-298B-4852-871F-02CE1F560D07}" srcOrd="0" destOrd="0" presId="urn:microsoft.com/office/officeart/2005/8/layout/radial1"/>
    <dgm:cxn modelId="{0D251741-CF21-44D3-A0FA-45F3F258F50A}" srcId="{CC48BA7B-2264-4FE6-8AB9-414AFEE0F206}" destId="{B2B0C2E7-F154-4D9A-B043-C50A85FB529E}" srcOrd="0" destOrd="0" parTransId="{48CE104A-94FC-42C9-B756-26568E5D8BEA}" sibTransId="{6A05DF06-2C7F-4E8C-94D5-BAEC99B79396}"/>
    <dgm:cxn modelId="{9A8EC5AA-8D9A-4832-8C15-C3E5DB5DF467}" srcId="{CC48BA7B-2264-4FE6-8AB9-414AFEE0F206}" destId="{DD5B43AE-6F13-46C1-86A0-359EC2C40473}" srcOrd="7" destOrd="0" parTransId="{355FD536-7596-4220-8107-7BC4060A65ED}" sibTransId="{F132DC0D-A163-4D25-A183-8AF97491565B}"/>
    <dgm:cxn modelId="{8A18EB22-8447-4946-A3E5-FA4B9E755028}" type="presOf" srcId="{2189DC92-1CA3-46D5-ADDB-8BBE10E75995}" destId="{952DE680-F802-42F0-A9E8-E5DE3D72274A}" srcOrd="0" destOrd="0" presId="urn:microsoft.com/office/officeart/2005/8/layout/radial1"/>
    <dgm:cxn modelId="{F2F14605-E254-40FD-B63E-BC64C225BA10}" type="presOf" srcId="{B356BE99-D3F3-4FFC-8FF2-FDDBD1949BED}" destId="{50D2C59D-77B5-43BF-A300-A6BC50C6E2A7}" srcOrd="0" destOrd="0" presId="urn:microsoft.com/office/officeart/2005/8/layout/radial1"/>
    <dgm:cxn modelId="{E6A6217C-BDC0-4847-BC42-15FD7980344B}" type="presOf" srcId="{E4EDA009-AD47-44EF-8995-2F7AFA975880}" destId="{C26D0111-9483-4B82-8D4E-C232B7538869}" srcOrd="1" destOrd="0" presId="urn:microsoft.com/office/officeart/2005/8/layout/radial1"/>
    <dgm:cxn modelId="{4C48F3B7-2F99-4C9F-8F49-16A4F5932D55}" type="presOf" srcId="{C853227C-4CF7-4C82-A5C0-9B906AA55327}" destId="{665C4637-C9B9-491B-AF21-5F17A372A857}" srcOrd="1" destOrd="0" presId="urn:microsoft.com/office/officeart/2005/8/layout/radial1"/>
    <dgm:cxn modelId="{D0E024E9-BC1D-40B8-9903-6258B89681EE}" srcId="{CC48BA7B-2264-4FE6-8AB9-414AFEE0F206}" destId="{04D14674-62EF-45C6-812A-E73B1FD692B8}" srcOrd="5" destOrd="0" parTransId="{C853227C-4CF7-4C82-A5C0-9B906AA55327}" sibTransId="{ED9096E3-FBD7-4006-8546-82570FEB5401}"/>
    <dgm:cxn modelId="{43DD050B-9C72-4E08-91DB-99D33734081F}" type="presOf" srcId="{48CE104A-94FC-42C9-B756-26568E5D8BEA}" destId="{4C4C4CC6-369C-493C-A8AC-74C505070AA4}" srcOrd="0" destOrd="0" presId="urn:microsoft.com/office/officeart/2005/8/layout/radial1"/>
    <dgm:cxn modelId="{BCD441B8-41C5-44F3-A7C8-D79CA9616C67}" srcId="{CC48BA7B-2264-4FE6-8AB9-414AFEE0F206}" destId="{6DBF1B3A-6C84-456C-B660-5CBE817FD53F}" srcOrd="1" destOrd="0" parTransId="{65AFDFB8-FACA-4EA2-90AD-D0D9CCDA17B8}" sibTransId="{AC61ACBC-2268-4622-9B5B-7EADFBBDD15B}"/>
    <dgm:cxn modelId="{D062FE6B-10A4-4778-91A3-E57DBD0F39CC}" type="presOf" srcId="{B6E48AEF-3C36-408F-B762-DAAFF5187FAD}" destId="{CBB39D1A-3173-42A6-A618-7E8DB738B30C}" srcOrd="0" destOrd="0" presId="urn:microsoft.com/office/officeart/2005/8/layout/radial1"/>
    <dgm:cxn modelId="{E4ED3E96-3C7A-421C-8249-CD05B579EFEC}" type="presOf" srcId="{65AFDFB8-FACA-4EA2-90AD-D0D9CCDA17B8}" destId="{D0EF22CF-EBE4-49EE-B320-EEB4690B2D95}" srcOrd="0" destOrd="0" presId="urn:microsoft.com/office/officeart/2005/8/layout/radial1"/>
    <dgm:cxn modelId="{6EE92115-7099-47C2-B2FD-E86AFAC09356}" srcId="{CC48BA7B-2264-4FE6-8AB9-414AFEE0F206}" destId="{C9F359F8-D30F-4824-80CC-8C25871A8E7A}" srcOrd="8" destOrd="0" parTransId="{021062E7-A973-4BCD-B26B-8F1C2E30E277}" sibTransId="{FF2DF019-F0D5-44C9-807B-57E1EF2601C6}"/>
    <dgm:cxn modelId="{9DC5E466-8A63-4F4C-BC6C-C89C6466CECF}" type="presOf" srcId="{48CE104A-94FC-42C9-B756-26568E5D8BEA}" destId="{AA9F3D87-8660-4C64-9DE1-1F7533549D63}" srcOrd="1" destOrd="0" presId="urn:microsoft.com/office/officeart/2005/8/layout/radial1"/>
    <dgm:cxn modelId="{945DCCDA-C3B2-4172-ABA2-4401C258083C}" srcId="{CC48BA7B-2264-4FE6-8AB9-414AFEE0F206}" destId="{AA465311-F496-4026-B85F-F67E73AF6F02}" srcOrd="3" destOrd="0" parTransId="{E4EDA009-AD47-44EF-8995-2F7AFA975880}" sibTransId="{93BD6B1C-7447-4D18-974B-7AB0B8A518EB}"/>
    <dgm:cxn modelId="{960A111F-372B-42FA-BF27-C5E2FEC8DDF1}" type="presOf" srcId="{65AFDFB8-FACA-4EA2-90AD-D0D9CCDA17B8}" destId="{6811F822-A9BB-45A2-B6F4-74CB010D5BA5}" srcOrd="1" destOrd="0" presId="urn:microsoft.com/office/officeart/2005/8/layout/radial1"/>
    <dgm:cxn modelId="{1CE6D880-6EC0-4175-927A-4F757D12E3B7}" type="presOf" srcId="{021062E7-A973-4BCD-B26B-8F1C2E30E277}" destId="{98B4AE88-B72C-4FE5-9482-583C7D78196E}" srcOrd="0" destOrd="0" presId="urn:microsoft.com/office/officeart/2005/8/layout/radial1"/>
    <dgm:cxn modelId="{50FDE580-D8B0-492E-A790-85AB79BF3A17}" type="presOf" srcId="{355FD536-7596-4220-8107-7BC4060A65ED}" destId="{06DC9CEB-2B83-4AD4-A61A-AB5535CF0040}" srcOrd="0" destOrd="0" presId="urn:microsoft.com/office/officeart/2005/8/layout/radial1"/>
    <dgm:cxn modelId="{B66E8B40-C5ED-4E1F-9336-7CCB934F2EDC}" type="presOf" srcId="{B6E48AEF-3C36-408F-B762-DAAFF5187FAD}" destId="{321868C2-32FD-4AFB-B15B-C1603BCFC3AA}" srcOrd="1" destOrd="0" presId="urn:microsoft.com/office/officeart/2005/8/layout/radial1"/>
    <dgm:cxn modelId="{9C78DCF0-5EE7-4052-A5FC-EC326FAB2FF6}" srcId="{0536B92D-3000-46A7-82B8-B0093FFEB5C9}" destId="{CC48BA7B-2264-4FE6-8AB9-414AFEE0F206}" srcOrd="0" destOrd="0" parTransId="{41DBEE9A-BE79-4D9F-AB3E-1ABE147330EE}" sibTransId="{888A9D8A-9A7E-40F5-8591-2023B15D4940}"/>
    <dgm:cxn modelId="{229990E6-687A-4255-9E65-874051E2683E}" type="presOf" srcId="{F3A69B30-34DB-4B3C-A2B8-431A96EFCE77}" destId="{D2425E1C-7F24-41CF-8A68-EE2C86F41F0F}" srcOrd="0" destOrd="0" presId="urn:microsoft.com/office/officeart/2005/8/layout/radial1"/>
    <dgm:cxn modelId="{06CA213C-2013-4FEE-86B2-1E20C506BCC4}" type="presOf" srcId="{B356BE99-D3F3-4FFC-8FF2-FDDBD1949BED}" destId="{DA71C625-844C-4B71-9713-CBE8E903679D}" srcOrd="1" destOrd="0" presId="urn:microsoft.com/office/officeart/2005/8/layout/radial1"/>
    <dgm:cxn modelId="{B9FC5213-E2CC-491B-B6B5-B822E7CCA94A}" type="presOf" srcId="{6DBF1B3A-6C84-456C-B660-5CBE817FD53F}" destId="{3B5A1DC5-4B0B-4B1E-994F-C3496BB7CCE7}" srcOrd="0" destOrd="0" presId="urn:microsoft.com/office/officeart/2005/8/layout/radial1"/>
    <dgm:cxn modelId="{B567CE2F-34FC-40E9-91AC-6B82F27A8123}" type="presOf" srcId="{04D14674-62EF-45C6-812A-E73B1FD692B8}" destId="{8295031E-6475-48A1-9937-4CEEBA8E6DDC}" srcOrd="0" destOrd="0" presId="urn:microsoft.com/office/officeart/2005/8/layout/radial1"/>
    <dgm:cxn modelId="{C9D4C386-4AC6-4681-BEAE-B494C83308FD}" type="presOf" srcId="{AA465311-F496-4026-B85F-F67E73AF6F02}" destId="{DA177D65-2E19-4051-A541-08ADA7B8CCE4}" srcOrd="0" destOrd="0" presId="urn:microsoft.com/office/officeart/2005/8/layout/radial1"/>
    <dgm:cxn modelId="{AD1C1484-71E4-4616-B75D-9F07E914C16D}" srcId="{CC48BA7B-2264-4FE6-8AB9-414AFEE0F206}" destId="{4F2C410C-B35A-4504-A2A2-0D587B06373E}" srcOrd="2" destOrd="0" parTransId="{B6E48AEF-3C36-408F-B762-DAAFF5187FAD}" sibTransId="{F81853C0-4D9F-4DE3-8CF1-4E74FC274531}"/>
    <dgm:cxn modelId="{904FAC4D-2EB8-4544-998D-CB4A610362F4}" srcId="{CC48BA7B-2264-4FE6-8AB9-414AFEE0F206}" destId="{4EAAAC7E-D654-44D2-99C5-544232138CEB}" srcOrd="4" destOrd="0" parTransId="{B356BE99-D3F3-4FFC-8FF2-FDDBD1949BED}" sibTransId="{4CF3BB35-070E-4D40-87D9-D6CA1A962C0C}"/>
    <dgm:cxn modelId="{62CB4950-69F8-4130-BD18-32C7B7D75907}" type="presOf" srcId="{355FD536-7596-4220-8107-7BC4060A65ED}" destId="{CCB57C1D-87A2-4AFD-8197-FC2B77C30084}" srcOrd="1" destOrd="0" presId="urn:microsoft.com/office/officeart/2005/8/layout/radial1"/>
    <dgm:cxn modelId="{7DB83082-D685-410F-A75B-E91B8A1E4A5E}" type="presOf" srcId="{CC48BA7B-2264-4FE6-8AB9-414AFEE0F206}" destId="{EFFE8836-4657-4FCD-BF8F-67A52E712A00}" srcOrd="0" destOrd="0" presId="urn:microsoft.com/office/officeart/2005/8/layout/radial1"/>
    <dgm:cxn modelId="{F6487DBB-E892-4010-BF10-3FC1039F8A4B}" type="presOf" srcId="{C9F359F8-D30F-4824-80CC-8C25871A8E7A}" destId="{15EE80E4-6E94-4A57-ABF4-9A160EBA6131}" srcOrd="0" destOrd="0" presId="urn:microsoft.com/office/officeart/2005/8/layout/radial1"/>
    <dgm:cxn modelId="{8420E94D-9C3C-4E71-95B7-093CAF5588BB}" type="presOf" srcId="{C853227C-4CF7-4C82-A5C0-9B906AA55327}" destId="{5C894F41-1941-4C1E-B673-58DF7129083C}" srcOrd="0" destOrd="0" presId="urn:microsoft.com/office/officeart/2005/8/layout/radial1"/>
    <dgm:cxn modelId="{2DD6BBDE-84A6-4806-8F40-D60DA3EF354D}" type="presParOf" srcId="{E0A9B1C5-298B-4852-871F-02CE1F560D07}" destId="{EFFE8836-4657-4FCD-BF8F-67A52E712A00}" srcOrd="0" destOrd="0" presId="urn:microsoft.com/office/officeart/2005/8/layout/radial1"/>
    <dgm:cxn modelId="{8CA31A7D-C8BA-4009-A4DE-B5F24B0F7899}" type="presParOf" srcId="{E0A9B1C5-298B-4852-871F-02CE1F560D07}" destId="{4C4C4CC6-369C-493C-A8AC-74C505070AA4}" srcOrd="1" destOrd="0" presId="urn:microsoft.com/office/officeart/2005/8/layout/radial1"/>
    <dgm:cxn modelId="{D620BDC5-A4A4-4A53-BB44-B69B4929249B}" type="presParOf" srcId="{4C4C4CC6-369C-493C-A8AC-74C505070AA4}" destId="{AA9F3D87-8660-4C64-9DE1-1F7533549D63}" srcOrd="0" destOrd="0" presId="urn:microsoft.com/office/officeart/2005/8/layout/radial1"/>
    <dgm:cxn modelId="{E2389B65-E4B6-4A95-826B-40ED29CBFC26}" type="presParOf" srcId="{E0A9B1C5-298B-4852-871F-02CE1F560D07}" destId="{98AABB4B-84ED-4770-A820-F46E56702E47}" srcOrd="2" destOrd="0" presId="urn:microsoft.com/office/officeart/2005/8/layout/radial1"/>
    <dgm:cxn modelId="{E0E04EDF-948C-4C0B-A77F-5B7274DAF277}" type="presParOf" srcId="{E0A9B1C5-298B-4852-871F-02CE1F560D07}" destId="{D0EF22CF-EBE4-49EE-B320-EEB4690B2D95}" srcOrd="3" destOrd="0" presId="urn:microsoft.com/office/officeart/2005/8/layout/radial1"/>
    <dgm:cxn modelId="{A38107CE-A37E-45E8-BC8E-F87A83B83CA6}" type="presParOf" srcId="{D0EF22CF-EBE4-49EE-B320-EEB4690B2D95}" destId="{6811F822-A9BB-45A2-B6F4-74CB010D5BA5}" srcOrd="0" destOrd="0" presId="urn:microsoft.com/office/officeart/2005/8/layout/radial1"/>
    <dgm:cxn modelId="{CBD69296-39BF-44EF-B4BC-31585FD31F10}" type="presParOf" srcId="{E0A9B1C5-298B-4852-871F-02CE1F560D07}" destId="{3B5A1DC5-4B0B-4B1E-994F-C3496BB7CCE7}" srcOrd="4" destOrd="0" presId="urn:microsoft.com/office/officeart/2005/8/layout/radial1"/>
    <dgm:cxn modelId="{5BABEA27-C1DA-4779-BC33-6E98A103F745}" type="presParOf" srcId="{E0A9B1C5-298B-4852-871F-02CE1F560D07}" destId="{CBB39D1A-3173-42A6-A618-7E8DB738B30C}" srcOrd="5" destOrd="0" presId="urn:microsoft.com/office/officeart/2005/8/layout/radial1"/>
    <dgm:cxn modelId="{AE619FD9-D160-431C-B449-3B83A964C6EB}" type="presParOf" srcId="{CBB39D1A-3173-42A6-A618-7E8DB738B30C}" destId="{321868C2-32FD-4AFB-B15B-C1603BCFC3AA}" srcOrd="0" destOrd="0" presId="urn:microsoft.com/office/officeart/2005/8/layout/radial1"/>
    <dgm:cxn modelId="{2F9C04E4-96D4-4A1A-95F0-102DBE17F514}" type="presParOf" srcId="{E0A9B1C5-298B-4852-871F-02CE1F560D07}" destId="{1A3FA1C1-984A-4647-A91C-C7F467CBCFA8}" srcOrd="6" destOrd="0" presId="urn:microsoft.com/office/officeart/2005/8/layout/radial1"/>
    <dgm:cxn modelId="{842D3784-79A5-4DFC-9041-95397D1183E8}" type="presParOf" srcId="{E0A9B1C5-298B-4852-871F-02CE1F560D07}" destId="{47A94E04-4A9B-4354-8C99-2D6A1231162A}" srcOrd="7" destOrd="0" presId="urn:microsoft.com/office/officeart/2005/8/layout/radial1"/>
    <dgm:cxn modelId="{0151489E-247E-4B11-A3E5-52901F9B83F7}" type="presParOf" srcId="{47A94E04-4A9B-4354-8C99-2D6A1231162A}" destId="{C26D0111-9483-4B82-8D4E-C232B7538869}" srcOrd="0" destOrd="0" presId="urn:microsoft.com/office/officeart/2005/8/layout/radial1"/>
    <dgm:cxn modelId="{B92173BE-0900-42B8-9E7D-E0B03891FBCE}" type="presParOf" srcId="{E0A9B1C5-298B-4852-871F-02CE1F560D07}" destId="{DA177D65-2E19-4051-A541-08ADA7B8CCE4}" srcOrd="8" destOrd="0" presId="urn:microsoft.com/office/officeart/2005/8/layout/radial1"/>
    <dgm:cxn modelId="{1DCF631E-EA51-427F-8D66-16C94AC9AEBE}" type="presParOf" srcId="{E0A9B1C5-298B-4852-871F-02CE1F560D07}" destId="{50D2C59D-77B5-43BF-A300-A6BC50C6E2A7}" srcOrd="9" destOrd="0" presId="urn:microsoft.com/office/officeart/2005/8/layout/radial1"/>
    <dgm:cxn modelId="{C79A9E12-DCC2-4F10-90C3-D54F2FA3CC9D}" type="presParOf" srcId="{50D2C59D-77B5-43BF-A300-A6BC50C6E2A7}" destId="{DA71C625-844C-4B71-9713-CBE8E903679D}" srcOrd="0" destOrd="0" presId="urn:microsoft.com/office/officeart/2005/8/layout/radial1"/>
    <dgm:cxn modelId="{DFB50EE8-2699-44FC-8E59-414D7237FD1B}" type="presParOf" srcId="{E0A9B1C5-298B-4852-871F-02CE1F560D07}" destId="{C472CD7D-ED5A-40C7-A19A-3C6D228B9644}" srcOrd="10" destOrd="0" presId="urn:microsoft.com/office/officeart/2005/8/layout/radial1"/>
    <dgm:cxn modelId="{81C43802-F609-45C2-9A88-4783FE1ABE4D}" type="presParOf" srcId="{E0A9B1C5-298B-4852-871F-02CE1F560D07}" destId="{5C894F41-1941-4C1E-B673-58DF7129083C}" srcOrd="11" destOrd="0" presId="urn:microsoft.com/office/officeart/2005/8/layout/radial1"/>
    <dgm:cxn modelId="{528BA569-145D-4280-998E-DD5E66910DB1}" type="presParOf" srcId="{5C894F41-1941-4C1E-B673-58DF7129083C}" destId="{665C4637-C9B9-491B-AF21-5F17A372A857}" srcOrd="0" destOrd="0" presId="urn:microsoft.com/office/officeart/2005/8/layout/radial1"/>
    <dgm:cxn modelId="{4D01B759-F892-47EB-BEDC-BB38890B0166}" type="presParOf" srcId="{E0A9B1C5-298B-4852-871F-02CE1F560D07}" destId="{8295031E-6475-48A1-9937-4CEEBA8E6DDC}" srcOrd="12" destOrd="0" presId="urn:microsoft.com/office/officeart/2005/8/layout/radial1"/>
    <dgm:cxn modelId="{67CC65B8-AD9F-4D16-89CA-5FE5967ADCD7}" type="presParOf" srcId="{E0A9B1C5-298B-4852-871F-02CE1F560D07}" destId="{952DE680-F802-42F0-A9E8-E5DE3D72274A}" srcOrd="13" destOrd="0" presId="urn:microsoft.com/office/officeart/2005/8/layout/radial1"/>
    <dgm:cxn modelId="{F74E722F-B32B-4D2D-B66C-8AAB8A2C11D5}" type="presParOf" srcId="{952DE680-F802-42F0-A9E8-E5DE3D72274A}" destId="{EC7005E0-E34E-48EE-88C7-D8E1BA91EF56}" srcOrd="0" destOrd="0" presId="urn:microsoft.com/office/officeart/2005/8/layout/radial1"/>
    <dgm:cxn modelId="{1729B771-D5D0-458B-AC0C-544C0195BFCE}" type="presParOf" srcId="{E0A9B1C5-298B-4852-871F-02CE1F560D07}" destId="{D2425E1C-7F24-41CF-8A68-EE2C86F41F0F}" srcOrd="14" destOrd="0" presId="urn:microsoft.com/office/officeart/2005/8/layout/radial1"/>
    <dgm:cxn modelId="{20880272-161F-47FF-962E-0E6082603E0C}" type="presParOf" srcId="{E0A9B1C5-298B-4852-871F-02CE1F560D07}" destId="{06DC9CEB-2B83-4AD4-A61A-AB5535CF0040}" srcOrd="15" destOrd="0" presId="urn:microsoft.com/office/officeart/2005/8/layout/radial1"/>
    <dgm:cxn modelId="{039198DC-DF71-49B9-ABBA-F821393E646C}" type="presParOf" srcId="{06DC9CEB-2B83-4AD4-A61A-AB5535CF0040}" destId="{CCB57C1D-87A2-4AFD-8197-FC2B77C30084}" srcOrd="0" destOrd="0" presId="urn:microsoft.com/office/officeart/2005/8/layout/radial1"/>
    <dgm:cxn modelId="{76C692FF-C134-4A39-8970-D5726A0E03D1}" type="presParOf" srcId="{E0A9B1C5-298B-4852-871F-02CE1F560D07}" destId="{316ADA2E-3358-40C5-A2B3-EC53FA32C01C}" srcOrd="16" destOrd="0" presId="urn:microsoft.com/office/officeart/2005/8/layout/radial1"/>
    <dgm:cxn modelId="{FFFF432A-E3BF-471D-8972-17F38CD27597}" type="presParOf" srcId="{E0A9B1C5-298B-4852-871F-02CE1F560D07}" destId="{98B4AE88-B72C-4FE5-9482-583C7D78196E}" srcOrd="17" destOrd="0" presId="urn:microsoft.com/office/officeart/2005/8/layout/radial1"/>
    <dgm:cxn modelId="{CB86823A-B86A-4DD6-BD22-722EEB239594}" type="presParOf" srcId="{98B4AE88-B72C-4FE5-9482-583C7D78196E}" destId="{434AB9F4-869A-42FC-847F-B07BF0159BBB}" srcOrd="0" destOrd="0" presId="urn:microsoft.com/office/officeart/2005/8/layout/radial1"/>
    <dgm:cxn modelId="{0003F10A-3C83-4773-BE0F-77790E7AB8B6}" type="presParOf" srcId="{E0A9B1C5-298B-4852-871F-02CE1F560D07}" destId="{15EE80E4-6E94-4A57-ABF4-9A160EBA613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D3DB1A-DD9F-4D57-A5C7-91E83EA6588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1A5DE50-7DDC-48DD-8DD4-C80676576EC8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fa-IR" sz="2000" b="1" dirty="0" smtClean="0">
              <a:solidFill>
                <a:srgbClr val="FFC000"/>
              </a:solidFill>
              <a:cs typeface="0 Zar Bold" pitchFamily="2" charset="-78"/>
            </a:rPr>
            <a:t>الف :عوامل شناختي </a:t>
          </a:r>
          <a:endParaRPr lang="fa-IR" sz="2000" b="1" dirty="0">
            <a:solidFill>
              <a:srgbClr val="FFC000"/>
            </a:solidFill>
            <a:cs typeface="0 Zar Bold" pitchFamily="2" charset="-78"/>
          </a:endParaRPr>
        </a:p>
      </dgm:t>
    </dgm:pt>
    <dgm:pt modelId="{ED131FBC-7F28-41B3-BB23-A0C041CB475F}" type="parTrans" cxnId="{9B31E360-9920-403F-9183-29D63C28C974}">
      <dgm:prSet/>
      <dgm:spPr/>
      <dgm:t>
        <a:bodyPr/>
        <a:lstStyle/>
        <a:p>
          <a:pPr rtl="1"/>
          <a:endParaRPr lang="fa-IR"/>
        </a:p>
      </dgm:t>
    </dgm:pt>
    <dgm:pt modelId="{922D45FE-AA51-4B2B-9103-494221B1EBCF}" type="sibTrans" cxnId="{9B31E360-9920-403F-9183-29D63C28C974}">
      <dgm:prSet/>
      <dgm:spPr/>
      <dgm:t>
        <a:bodyPr/>
        <a:lstStyle/>
        <a:p>
          <a:pPr rtl="1"/>
          <a:endParaRPr lang="fa-IR"/>
        </a:p>
      </dgm:t>
    </dgm:pt>
    <dgm:pt modelId="{5C5B32B0-77C1-4370-A971-9E52D45BF117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bg1"/>
              </a:solidFill>
              <a:cs typeface="0 Koodak Bold" pitchFamily="2" charset="-78"/>
            </a:rPr>
            <a:t>فقدان اطلاعات مورد نياز -  ضعف سواد رسانه اي – بدگماني به همسر - انحرافات شناختي -  نسبي گرايي در ارزشهاي اخلاقي خانوادگي - اولويت حقوق نسبت به تکاليف -  اعتقاد به خرافات</a:t>
          </a:r>
          <a:endParaRPr lang="fa-IR" sz="24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FED0B633-A73A-44E8-AD32-19471D802D6D}" type="parTrans" cxnId="{C6A03FBA-D3A8-45F6-8475-882FCCBB4763}">
      <dgm:prSet/>
      <dgm:spPr/>
      <dgm:t>
        <a:bodyPr/>
        <a:lstStyle/>
        <a:p>
          <a:pPr rtl="1"/>
          <a:endParaRPr lang="fa-IR"/>
        </a:p>
      </dgm:t>
    </dgm:pt>
    <dgm:pt modelId="{C6D75983-B93F-4C81-8F01-819458D59E92}" type="sibTrans" cxnId="{C6A03FBA-D3A8-45F6-8475-882FCCBB4763}">
      <dgm:prSet/>
      <dgm:spPr/>
      <dgm:t>
        <a:bodyPr/>
        <a:lstStyle/>
        <a:p>
          <a:pPr rtl="1"/>
          <a:endParaRPr lang="fa-IR"/>
        </a:p>
      </dgm:t>
    </dgm:pt>
    <dgm:pt modelId="{87105E37-D328-483B-8CEC-E27C79E772CF}">
      <dgm:prSet custT="1"/>
      <dgm:spPr/>
      <dgm:t>
        <a:bodyPr/>
        <a:lstStyle/>
        <a:p>
          <a:pPr rtl="1"/>
          <a:r>
            <a:rPr lang="fa-IR" sz="2800" b="1" dirty="0" smtClean="0">
              <a:solidFill>
                <a:schemeClr val="bg1"/>
              </a:solidFill>
              <a:cs typeface="0 Koodak Bold" pitchFamily="2" charset="-78"/>
            </a:rPr>
            <a:t>(رفع از طريق اصلاح نگرشها و باورها</a:t>
          </a:r>
          <a:r>
            <a:rPr lang="fa-IR" sz="2800" dirty="0" smtClean="0">
              <a:solidFill>
                <a:schemeClr val="bg1"/>
              </a:solidFill>
              <a:cs typeface="0 Koodak Bold" pitchFamily="2" charset="-78"/>
            </a:rPr>
            <a:t>)</a:t>
          </a:r>
          <a:endParaRPr lang="fa-IR" sz="2800" dirty="0">
            <a:solidFill>
              <a:schemeClr val="bg1"/>
            </a:solidFill>
            <a:cs typeface="0 Koodak Bold" pitchFamily="2" charset="-78"/>
          </a:endParaRPr>
        </a:p>
      </dgm:t>
    </dgm:pt>
    <dgm:pt modelId="{486203BE-6018-4709-A6EC-37EC1C570355}" type="parTrans" cxnId="{473EA96F-6B5B-4D2E-9F9E-57A9304FDB8F}">
      <dgm:prSet/>
      <dgm:spPr/>
      <dgm:t>
        <a:bodyPr/>
        <a:lstStyle/>
        <a:p>
          <a:pPr rtl="1"/>
          <a:endParaRPr lang="fa-IR"/>
        </a:p>
      </dgm:t>
    </dgm:pt>
    <dgm:pt modelId="{08B836E3-A4D7-45C0-B9BC-032BD9326014}" type="sibTrans" cxnId="{473EA96F-6B5B-4D2E-9F9E-57A9304FDB8F}">
      <dgm:prSet/>
      <dgm:spPr/>
      <dgm:t>
        <a:bodyPr/>
        <a:lstStyle/>
        <a:p>
          <a:pPr rtl="1"/>
          <a:endParaRPr lang="fa-IR"/>
        </a:p>
      </dgm:t>
    </dgm:pt>
    <dgm:pt modelId="{A33A2515-FE8A-48BA-ADD0-742FD2AAED4F}" type="pres">
      <dgm:prSet presAssocID="{61D3DB1A-DD9F-4D57-A5C7-91E83EA6588E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672C75F6-B24B-463A-9CA5-6DB8D2AFB373}" type="pres">
      <dgm:prSet presAssocID="{D1A5DE50-7DDC-48DD-8DD4-C80676576EC8}" presName="horFlow" presStyleCnt="0"/>
      <dgm:spPr/>
    </dgm:pt>
    <dgm:pt modelId="{812EF23D-29E5-4BC2-9D54-AA02D2067B97}" type="pres">
      <dgm:prSet presAssocID="{D1A5DE50-7DDC-48DD-8DD4-C80676576EC8}" presName="bigChev" presStyleLbl="node1" presStyleIdx="0" presStyleCnt="3" custAng="18865294" custScaleX="44118" custScaleY="51051" custLinFactNeighborX="-2664" custLinFactNeighborY="11400"/>
      <dgm:spPr/>
      <dgm:t>
        <a:bodyPr/>
        <a:lstStyle/>
        <a:p>
          <a:pPr rtl="1"/>
          <a:endParaRPr lang="fa-IR"/>
        </a:p>
      </dgm:t>
    </dgm:pt>
    <dgm:pt modelId="{A10DFD28-6279-42F7-80DF-70FC67A7877B}" type="pres">
      <dgm:prSet presAssocID="{D1A5DE50-7DDC-48DD-8DD4-C80676576EC8}" presName="vSp" presStyleCnt="0"/>
      <dgm:spPr/>
    </dgm:pt>
    <dgm:pt modelId="{E1C2A0F6-EDD0-4AA6-8F04-59DC4AE0ECFB}" type="pres">
      <dgm:prSet presAssocID="{5C5B32B0-77C1-4370-A971-9E52D45BF117}" presName="horFlow" presStyleCnt="0"/>
      <dgm:spPr/>
    </dgm:pt>
    <dgm:pt modelId="{4027D67B-5EEA-40D3-AF60-A58DD0B52929}" type="pres">
      <dgm:prSet presAssocID="{5C5B32B0-77C1-4370-A971-9E52D45BF117}" presName="bigChev" presStyleLbl="node1" presStyleIdx="1" presStyleCnt="3" custScaleY="135415" custLinFactNeighborY="7998"/>
      <dgm:spPr>
        <a:prstGeom prst="flowChartProcess">
          <a:avLst/>
        </a:prstGeom>
      </dgm:spPr>
      <dgm:t>
        <a:bodyPr/>
        <a:lstStyle/>
        <a:p>
          <a:pPr rtl="1"/>
          <a:endParaRPr lang="fa-IR"/>
        </a:p>
      </dgm:t>
    </dgm:pt>
    <dgm:pt modelId="{E1957BDC-954A-40A8-B70C-EE4753A1F7FB}" type="pres">
      <dgm:prSet presAssocID="{5C5B32B0-77C1-4370-A971-9E52D45BF117}" presName="vSp" presStyleCnt="0"/>
      <dgm:spPr/>
    </dgm:pt>
    <dgm:pt modelId="{4F727BF3-73EB-43EA-BD21-0BCC7B15131B}" type="pres">
      <dgm:prSet presAssocID="{87105E37-D328-483B-8CEC-E27C79E772CF}" presName="horFlow" presStyleCnt="0"/>
      <dgm:spPr/>
    </dgm:pt>
    <dgm:pt modelId="{B6945F8E-9D72-4758-A0DD-E0FA5511AEF5}" type="pres">
      <dgm:prSet presAssocID="{87105E37-D328-483B-8CEC-E27C79E772CF}" presName="bigChev" presStyleLbl="node1" presStyleIdx="2" presStyleCnt="3" custScaleY="64922" custLinFactNeighborX="1695" custLinFactNeighborY="-1586"/>
      <dgm:spPr/>
      <dgm:t>
        <a:bodyPr/>
        <a:lstStyle/>
        <a:p>
          <a:pPr rtl="1"/>
          <a:endParaRPr lang="fa-IR"/>
        </a:p>
      </dgm:t>
    </dgm:pt>
  </dgm:ptLst>
  <dgm:cxnLst>
    <dgm:cxn modelId="{ED182961-6E5F-4FF9-BABD-4B525963B2AF}" type="presOf" srcId="{D1A5DE50-7DDC-48DD-8DD4-C80676576EC8}" destId="{812EF23D-29E5-4BC2-9D54-AA02D2067B97}" srcOrd="0" destOrd="0" presId="urn:microsoft.com/office/officeart/2005/8/layout/lProcess3"/>
    <dgm:cxn modelId="{C6A03FBA-D3A8-45F6-8475-882FCCBB4763}" srcId="{61D3DB1A-DD9F-4D57-A5C7-91E83EA6588E}" destId="{5C5B32B0-77C1-4370-A971-9E52D45BF117}" srcOrd="1" destOrd="0" parTransId="{FED0B633-A73A-44E8-AD32-19471D802D6D}" sibTransId="{C6D75983-B93F-4C81-8F01-819458D59E92}"/>
    <dgm:cxn modelId="{473EA96F-6B5B-4D2E-9F9E-57A9304FDB8F}" srcId="{61D3DB1A-DD9F-4D57-A5C7-91E83EA6588E}" destId="{87105E37-D328-483B-8CEC-E27C79E772CF}" srcOrd="2" destOrd="0" parTransId="{486203BE-6018-4709-A6EC-37EC1C570355}" sibTransId="{08B836E3-A4D7-45C0-B9BC-032BD9326014}"/>
    <dgm:cxn modelId="{579986FD-5740-445B-A2B8-A91C68DD8F92}" type="presOf" srcId="{5C5B32B0-77C1-4370-A971-9E52D45BF117}" destId="{4027D67B-5EEA-40D3-AF60-A58DD0B52929}" srcOrd="0" destOrd="0" presId="urn:microsoft.com/office/officeart/2005/8/layout/lProcess3"/>
    <dgm:cxn modelId="{B410B6F1-9ED7-4021-815A-B5337811A993}" type="presOf" srcId="{61D3DB1A-DD9F-4D57-A5C7-91E83EA6588E}" destId="{A33A2515-FE8A-48BA-ADD0-742FD2AAED4F}" srcOrd="0" destOrd="0" presId="urn:microsoft.com/office/officeart/2005/8/layout/lProcess3"/>
    <dgm:cxn modelId="{4EDAF784-A2F0-4AE8-AE7B-A05CDEFC58CC}" type="presOf" srcId="{87105E37-D328-483B-8CEC-E27C79E772CF}" destId="{B6945F8E-9D72-4758-A0DD-E0FA5511AEF5}" srcOrd="0" destOrd="0" presId="urn:microsoft.com/office/officeart/2005/8/layout/lProcess3"/>
    <dgm:cxn modelId="{9B31E360-9920-403F-9183-29D63C28C974}" srcId="{61D3DB1A-DD9F-4D57-A5C7-91E83EA6588E}" destId="{D1A5DE50-7DDC-48DD-8DD4-C80676576EC8}" srcOrd="0" destOrd="0" parTransId="{ED131FBC-7F28-41B3-BB23-A0C041CB475F}" sibTransId="{922D45FE-AA51-4B2B-9103-494221B1EBCF}"/>
    <dgm:cxn modelId="{28F6720F-89D1-48D1-B233-82742667D2B4}" type="presParOf" srcId="{A33A2515-FE8A-48BA-ADD0-742FD2AAED4F}" destId="{672C75F6-B24B-463A-9CA5-6DB8D2AFB373}" srcOrd="0" destOrd="0" presId="urn:microsoft.com/office/officeart/2005/8/layout/lProcess3"/>
    <dgm:cxn modelId="{F39127B6-3035-4235-BCE4-CA0E53F944AC}" type="presParOf" srcId="{672C75F6-B24B-463A-9CA5-6DB8D2AFB373}" destId="{812EF23D-29E5-4BC2-9D54-AA02D2067B97}" srcOrd="0" destOrd="0" presId="urn:microsoft.com/office/officeart/2005/8/layout/lProcess3"/>
    <dgm:cxn modelId="{74FC1B30-42DB-4B56-8901-DB3D72307BE9}" type="presParOf" srcId="{A33A2515-FE8A-48BA-ADD0-742FD2AAED4F}" destId="{A10DFD28-6279-42F7-80DF-70FC67A7877B}" srcOrd="1" destOrd="0" presId="urn:microsoft.com/office/officeart/2005/8/layout/lProcess3"/>
    <dgm:cxn modelId="{9C7489A6-EB19-4669-BAE9-91A2529428CB}" type="presParOf" srcId="{A33A2515-FE8A-48BA-ADD0-742FD2AAED4F}" destId="{E1C2A0F6-EDD0-4AA6-8F04-59DC4AE0ECFB}" srcOrd="2" destOrd="0" presId="urn:microsoft.com/office/officeart/2005/8/layout/lProcess3"/>
    <dgm:cxn modelId="{EFF99C81-E100-4DA3-B782-B694A6FDF88B}" type="presParOf" srcId="{E1C2A0F6-EDD0-4AA6-8F04-59DC4AE0ECFB}" destId="{4027D67B-5EEA-40D3-AF60-A58DD0B52929}" srcOrd="0" destOrd="0" presId="urn:microsoft.com/office/officeart/2005/8/layout/lProcess3"/>
    <dgm:cxn modelId="{439255C4-C57B-47E7-83A5-94084D46450B}" type="presParOf" srcId="{A33A2515-FE8A-48BA-ADD0-742FD2AAED4F}" destId="{E1957BDC-954A-40A8-B70C-EE4753A1F7FB}" srcOrd="3" destOrd="0" presId="urn:microsoft.com/office/officeart/2005/8/layout/lProcess3"/>
    <dgm:cxn modelId="{B2113678-E230-4E90-A90D-A1F7F01D34A3}" type="presParOf" srcId="{A33A2515-FE8A-48BA-ADD0-742FD2AAED4F}" destId="{4F727BF3-73EB-43EA-BD21-0BCC7B15131B}" srcOrd="4" destOrd="0" presId="urn:microsoft.com/office/officeart/2005/8/layout/lProcess3"/>
    <dgm:cxn modelId="{F5D3AEEF-0AC3-413F-91DD-157CE9A13647}" type="presParOf" srcId="{4F727BF3-73EB-43EA-BD21-0BCC7B15131B}" destId="{B6945F8E-9D72-4758-A0DD-E0FA5511AE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167719-659A-44B9-8FCC-DEE0F4E205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A6BB19B0-4A7D-4D3B-81E7-E0AF51732A4C}">
      <dgm:prSet custT="1"/>
      <dgm:spPr>
        <a:solidFill>
          <a:srgbClr val="FFFF66"/>
        </a:solidFill>
      </dgm:spPr>
      <dgm:t>
        <a:bodyPr/>
        <a:lstStyle/>
        <a:p>
          <a:pPr algn="r" rtl="1"/>
          <a:r>
            <a:rPr lang="fa-IR" sz="2600" b="1" dirty="0" smtClean="0">
              <a:cs typeface="0 Lotus Bold" pitchFamily="2" charset="-78"/>
            </a:rPr>
            <a:t>1- </a:t>
          </a:r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تغيير ارزشها (تقدم ماديگرايي </a:t>
          </a:r>
          <a:r>
            <a:rPr lang="en-US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,</a:t>
          </a:r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 لذت شخصي  و آني بر اخلاق گرايي </a:t>
          </a:r>
          <a:r>
            <a:rPr lang="en-US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,</a:t>
          </a:r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 جمع گرايي و عاقبت انديشي)</a:t>
          </a:r>
          <a:endParaRPr lang="fa-IR" sz="2600" b="1" dirty="0">
            <a:solidFill>
              <a:schemeClr val="accent4">
                <a:lumMod val="75000"/>
              </a:schemeClr>
            </a:solidFill>
            <a:cs typeface="0 Lotus Bold" pitchFamily="2" charset="-78"/>
          </a:endParaRPr>
        </a:p>
      </dgm:t>
    </dgm:pt>
    <dgm:pt modelId="{E6A0B932-A7BB-4907-A7A4-BF72910D3C55}" type="parTrans" cxnId="{BCF453E0-692C-43D2-9837-30317BB30458}">
      <dgm:prSet/>
      <dgm:spPr/>
      <dgm:t>
        <a:bodyPr/>
        <a:lstStyle/>
        <a:p>
          <a:pPr rtl="1"/>
          <a:endParaRPr lang="fa-IR"/>
        </a:p>
      </dgm:t>
    </dgm:pt>
    <dgm:pt modelId="{7E78AA3E-AF9B-4D9E-9DC8-BA921E922B38}" type="sibTrans" cxnId="{BCF453E0-692C-43D2-9837-30317BB30458}">
      <dgm:prSet/>
      <dgm:spPr/>
      <dgm:t>
        <a:bodyPr/>
        <a:lstStyle/>
        <a:p>
          <a:pPr rtl="1"/>
          <a:endParaRPr lang="fa-IR"/>
        </a:p>
      </dgm:t>
    </dgm:pt>
    <dgm:pt modelId="{C8B1A498-BCA4-47F1-8ACB-34A9E2311667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2- </a:t>
          </a:r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تغيير نگرش نسبت به ازدواج ( از نهاد به مصاحبت)</a:t>
          </a:r>
          <a:endParaRPr lang="fa-IR" sz="2600" b="1" dirty="0">
            <a:solidFill>
              <a:schemeClr val="accent4">
                <a:lumMod val="75000"/>
              </a:schemeClr>
            </a:solidFill>
            <a:cs typeface="0 Lotus Bold" pitchFamily="2" charset="-78"/>
          </a:endParaRPr>
        </a:p>
      </dgm:t>
    </dgm:pt>
    <dgm:pt modelId="{D0C54681-DC43-4BA0-A8D7-D420EC1DCFD2}" type="parTrans" cxnId="{9447FD34-482A-4FAD-847C-7291F7F0CB0D}">
      <dgm:prSet/>
      <dgm:spPr/>
      <dgm:t>
        <a:bodyPr/>
        <a:lstStyle/>
        <a:p>
          <a:pPr rtl="1"/>
          <a:endParaRPr lang="fa-IR"/>
        </a:p>
      </dgm:t>
    </dgm:pt>
    <dgm:pt modelId="{E6C6F6C5-1AD8-47D3-86A5-06C9F6EBE9CC}" type="sibTrans" cxnId="{9447FD34-482A-4FAD-847C-7291F7F0CB0D}">
      <dgm:prSet/>
      <dgm:spPr/>
      <dgm:t>
        <a:bodyPr/>
        <a:lstStyle/>
        <a:p>
          <a:pPr rtl="1"/>
          <a:endParaRPr lang="fa-IR"/>
        </a:p>
      </dgm:t>
    </dgm:pt>
    <dgm:pt modelId="{9387D283-21FC-417A-800B-B91B7E995B64}">
      <dgm:prSet custT="1"/>
      <dgm:spPr>
        <a:solidFill>
          <a:srgbClr val="FFC000"/>
        </a:solidFill>
      </dgm:spPr>
      <dgm:t>
        <a:bodyPr/>
        <a:lstStyle/>
        <a:p>
          <a:pPr algn="r" rtl="1"/>
          <a:r>
            <a:rPr lang="fa-IR" sz="24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3- </a:t>
          </a:r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تغيير ساختار خانواده ( از گسترده به هسته اي ) </a:t>
          </a:r>
          <a:endParaRPr lang="fa-IR" sz="2600" b="1" dirty="0">
            <a:solidFill>
              <a:schemeClr val="accent4">
                <a:lumMod val="75000"/>
              </a:schemeClr>
            </a:solidFill>
            <a:cs typeface="0 Lotus Bold" pitchFamily="2" charset="-78"/>
          </a:endParaRPr>
        </a:p>
      </dgm:t>
    </dgm:pt>
    <dgm:pt modelId="{1DF9B0D3-18C9-4500-8749-A32A4E244AB7}" type="parTrans" cxnId="{262C0561-E684-4E2C-AFB1-E9CCAB7224C4}">
      <dgm:prSet/>
      <dgm:spPr/>
      <dgm:t>
        <a:bodyPr/>
        <a:lstStyle/>
        <a:p>
          <a:pPr rtl="1"/>
          <a:endParaRPr lang="fa-IR"/>
        </a:p>
      </dgm:t>
    </dgm:pt>
    <dgm:pt modelId="{E1808AA6-EBD2-47B2-B2B2-2FFC6EB70136}" type="sibTrans" cxnId="{262C0561-E684-4E2C-AFB1-E9CCAB7224C4}">
      <dgm:prSet/>
      <dgm:spPr/>
      <dgm:t>
        <a:bodyPr/>
        <a:lstStyle/>
        <a:p>
          <a:pPr rtl="1"/>
          <a:endParaRPr lang="fa-IR"/>
        </a:p>
      </dgm:t>
    </dgm:pt>
    <dgm:pt modelId="{7F343325-EDF2-473D-B1F4-EB187B50FFA9}">
      <dgm:prSet custT="1"/>
      <dgm:spPr/>
      <dgm:t>
        <a:bodyPr/>
        <a:lstStyle/>
        <a:p>
          <a:pPr algn="r" rtl="1"/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ديگر علل و عوامل</a:t>
          </a:r>
          <a:r>
            <a:rPr lang="fa-IR" sz="24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:</a:t>
          </a:r>
          <a:endParaRPr lang="fa-IR" sz="2400" b="1" dirty="0">
            <a:solidFill>
              <a:schemeClr val="accent4">
                <a:lumMod val="75000"/>
              </a:schemeClr>
            </a:solidFill>
            <a:cs typeface="0 Lotus Bold" pitchFamily="2" charset="-78"/>
          </a:endParaRPr>
        </a:p>
      </dgm:t>
    </dgm:pt>
    <dgm:pt modelId="{ECBFFAF7-EA70-41E3-85A3-8412C7D99D4D}" type="parTrans" cxnId="{D5B6C8C0-AFF6-44C4-BEC2-0F4059194DB5}">
      <dgm:prSet/>
      <dgm:spPr/>
      <dgm:t>
        <a:bodyPr/>
        <a:lstStyle/>
        <a:p>
          <a:pPr rtl="1"/>
          <a:endParaRPr lang="fa-IR"/>
        </a:p>
      </dgm:t>
    </dgm:pt>
    <dgm:pt modelId="{2EC7873F-6ED4-4ABD-B1A6-D14260382D6F}" type="sibTrans" cxnId="{D5B6C8C0-AFF6-44C4-BEC2-0F4059194DB5}">
      <dgm:prSet/>
      <dgm:spPr/>
      <dgm:t>
        <a:bodyPr/>
        <a:lstStyle/>
        <a:p>
          <a:pPr rtl="1"/>
          <a:endParaRPr lang="fa-IR"/>
        </a:p>
      </dgm:t>
    </dgm:pt>
    <dgm:pt modelId="{5084A53F-6FE7-4370-BBAA-530985A3445E}">
      <dgm:prSet custT="1"/>
      <dgm:spPr>
        <a:solidFill>
          <a:srgbClr val="4A7B0F"/>
        </a:solidFill>
      </dgm:spPr>
      <dgm:t>
        <a:bodyPr/>
        <a:lstStyle/>
        <a:p>
          <a:pPr algn="r" rtl="1"/>
          <a:r>
            <a:rPr lang="fa-IR" sz="24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     </a:t>
          </a:r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استقلال اقتصادي زنان – آزادي روابط جنسي </a:t>
          </a:r>
          <a:r>
            <a:rPr lang="fa-IR" sz="24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– </a:t>
          </a:r>
        </a:p>
        <a:p>
          <a:pPr algn="r" rtl="1"/>
          <a:r>
            <a:rPr lang="fa-IR" sz="24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      </a:t>
          </a:r>
          <a:r>
            <a:rPr lang="fa-IR" sz="2600" b="1" dirty="0" smtClean="0">
              <a:solidFill>
                <a:schemeClr val="accent4">
                  <a:lumMod val="75000"/>
                </a:schemeClr>
              </a:solidFill>
              <a:cs typeface="0 Lotus Bold" pitchFamily="2" charset="-78"/>
            </a:rPr>
            <a:t>قبح زدايي از طلاق (جشن طلاق)</a:t>
          </a:r>
          <a:endParaRPr lang="fa-IR" sz="2600" b="1" dirty="0">
            <a:solidFill>
              <a:schemeClr val="accent4">
                <a:lumMod val="75000"/>
              </a:schemeClr>
            </a:solidFill>
            <a:cs typeface="0 Lotus Bold" pitchFamily="2" charset="-78"/>
          </a:endParaRPr>
        </a:p>
      </dgm:t>
    </dgm:pt>
    <dgm:pt modelId="{8995866F-56B8-4921-A43E-7AF9D48F9948}" type="sibTrans" cxnId="{57F284F4-5DE8-44C8-A019-87D6288FD1EB}">
      <dgm:prSet/>
      <dgm:spPr/>
      <dgm:t>
        <a:bodyPr/>
        <a:lstStyle/>
        <a:p>
          <a:pPr rtl="1"/>
          <a:endParaRPr lang="fa-IR"/>
        </a:p>
      </dgm:t>
    </dgm:pt>
    <dgm:pt modelId="{FA6E6CC0-3B40-4CAC-BD5D-037FBFB054FE}" type="parTrans" cxnId="{57F284F4-5DE8-44C8-A019-87D6288FD1EB}">
      <dgm:prSet/>
      <dgm:spPr/>
      <dgm:t>
        <a:bodyPr/>
        <a:lstStyle/>
        <a:p>
          <a:pPr rtl="1"/>
          <a:endParaRPr lang="fa-IR"/>
        </a:p>
      </dgm:t>
    </dgm:pt>
    <dgm:pt modelId="{EC042082-C89D-4A60-B0CA-5224C3E43047}" type="pres">
      <dgm:prSet presAssocID="{4E167719-659A-44B9-8FCC-DEE0F4E205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EE71F8A-EB4B-4F7A-8891-02DD4A958824}" type="pres">
      <dgm:prSet presAssocID="{A6BB19B0-4A7D-4D3B-81E7-E0AF51732A4C}" presName="circle1" presStyleLbl="node1" presStyleIdx="0" presStyleCnt="5"/>
      <dgm:spPr/>
    </dgm:pt>
    <dgm:pt modelId="{2F8640BB-CF55-456F-B7F3-D6E154DE88CA}" type="pres">
      <dgm:prSet presAssocID="{A6BB19B0-4A7D-4D3B-81E7-E0AF51732A4C}" presName="space" presStyleCnt="0"/>
      <dgm:spPr/>
    </dgm:pt>
    <dgm:pt modelId="{D0B3E186-EEA3-4663-A32F-B21D7A7687BB}" type="pres">
      <dgm:prSet presAssocID="{A6BB19B0-4A7D-4D3B-81E7-E0AF51732A4C}" presName="rect1" presStyleLbl="alignAcc1" presStyleIdx="0" presStyleCnt="5" custScaleX="104037" custScaleY="100000" custLinFactNeighborX="261" custLinFactNeighborY="2223"/>
      <dgm:spPr/>
      <dgm:t>
        <a:bodyPr/>
        <a:lstStyle/>
        <a:p>
          <a:pPr rtl="1"/>
          <a:endParaRPr lang="fa-IR"/>
        </a:p>
      </dgm:t>
    </dgm:pt>
    <dgm:pt modelId="{862C2101-0BDD-413F-9D09-BF63B6717CD5}" type="pres">
      <dgm:prSet presAssocID="{C8B1A498-BCA4-47F1-8ACB-34A9E2311667}" presName="vertSpace2" presStyleLbl="node1" presStyleIdx="0" presStyleCnt="5"/>
      <dgm:spPr/>
    </dgm:pt>
    <dgm:pt modelId="{E02B339B-C72F-4ABD-9E46-4C19B9B8BCAE}" type="pres">
      <dgm:prSet presAssocID="{C8B1A498-BCA4-47F1-8ACB-34A9E2311667}" presName="circle2" presStyleLbl="node1" presStyleIdx="1" presStyleCnt="5"/>
      <dgm:spPr/>
    </dgm:pt>
    <dgm:pt modelId="{517C0811-42A0-4BBC-9F76-E5CFF9DA4424}" type="pres">
      <dgm:prSet presAssocID="{C8B1A498-BCA4-47F1-8ACB-34A9E2311667}" presName="rect2" presStyleLbl="alignAcc1" presStyleIdx="1" presStyleCnt="5" custScaleX="103581" custScaleY="68736" custLinFactNeighborX="261" custLinFactNeighborY="-14511"/>
      <dgm:spPr/>
      <dgm:t>
        <a:bodyPr/>
        <a:lstStyle/>
        <a:p>
          <a:pPr rtl="1"/>
          <a:endParaRPr lang="fa-IR"/>
        </a:p>
      </dgm:t>
    </dgm:pt>
    <dgm:pt modelId="{FA429730-0332-481C-8E63-08601FBFC0D4}" type="pres">
      <dgm:prSet presAssocID="{9387D283-21FC-417A-800B-B91B7E995B64}" presName="vertSpace3" presStyleLbl="node1" presStyleIdx="1" presStyleCnt="5"/>
      <dgm:spPr/>
    </dgm:pt>
    <dgm:pt modelId="{38661291-9D4B-4C01-AE40-20E069AB6167}" type="pres">
      <dgm:prSet presAssocID="{9387D283-21FC-417A-800B-B91B7E995B64}" presName="circle3" presStyleLbl="node1" presStyleIdx="2" presStyleCnt="5"/>
      <dgm:spPr/>
    </dgm:pt>
    <dgm:pt modelId="{D22DD334-C89A-4342-B46C-D0D339926180}" type="pres">
      <dgm:prSet presAssocID="{9387D283-21FC-417A-800B-B91B7E995B64}" presName="rect3" presStyleLbl="alignAcc1" presStyleIdx="2" presStyleCnt="5" custScaleX="100956" custScaleY="65372" custLinFactNeighborX="261" custLinFactNeighborY="-19765"/>
      <dgm:spPr/>
      <dgm:t>
        <a:bodyPr/>
        <a:lstStyle/>
        <a:p>
          <a:pPr rtl="1"/>
          <a:endParaRPr lang="fa-IR"/>
        </a:p>
      </dgm:t>
    </dgm:pt>
    <dgm:pt modelId="{9D00F3B8-1C6E-421B-818E-F80BAD3CFC15}" type="pres">
      <dgm:prSet presAssocID="{7F343325-EDF2-473D-B1F4-EB187B50FFA9}" presName="vertSpace4" presStyleLbl="node1" presStyleIdx="2" presStyleCnt="5"/>
      <dgm:spPr/>
    </dgm:pt>
    <dgm:pt modelId="{822BE89F-AD1E-418E-A7ED-5BA7402826B3}" type="pres">
      <dgm:prSet presAssocID="{7F343325-EDF2-473D-B1F4-EB187B50FFA9}" presName="circle4" presStyleLbl="node1" presStyleIdx="3" presStyleCnt="5"/>
      <dgm:spPr/>
    </dgm:pt>
    <dgm:pt modelId="{D8D76130-BA01-4D91-AF46-B89A194B0076}" type="pres">
      <dgm:prSet presAssocID="{7F343325-EDF2-473D-B1F4-EB187B50FFA9}" presName="rect4" presStyleLbl="alignAcc1" presStyleIdx="3" presStyleCnt="5" custScaleX="100956" custScaleY="79191" custLinFactNeighborX="261" custLinFactNeighborY="-30984"/>
      <dgm:spPr/>
      <dgm:t>
        <a:bodyPr/>
        <a:lstStyle/>
        <a:p>
          <a:pPr rtl="1"/>
          <a:endParaRPr lang="fa-IR"/>
        </a:p>
      </dgm:t>
    </dgm:pt>
    <dgm:pt modelId="{D552216B-2BCE-45E2-B5DA-84E13B275CEF}" type="pres">
      <dgm:prSet presAssocID="{5084A53F-6FE7-4370-BBAA-530985A3445E}" presName="vertSpace5" presStyleLbl="node1" presStyleIdx="3" presStyleCnt="5"/>
      <dgm:spPr/>
    </dgm:pt>
    <dgm:pt modelId="{A1ED7A51-03CD-4061-8DD4-3FDAE548B4A6}" type="pres">
      <dgm:prSet presAssocID="{5084A53F-6FE7-4370-BBAA-530985A3445E}" presName="circle5" presStyleLbl="node1" presStyleIdx="4" presStyleCnt="5"/>
      <dgm:spPr/>
    </dgm:pt>
    <dgm:pt modelId="{D983273A-03F1-4BF4-8748-42C8A2374034}" type="pres">
      <dgm:prSet presAssocID="{5084A53F-6FE7-4370-BBAA-530985A3445E}" presName="rect5" presStyleLbl="alignAcc1" presStyleIdx="4" presStyleCnt="5" custScaleX="100653" custScaleY="5263" custLinFactNeighborX="-221" custLinFactNeighborY="-58494"/>
      <dgm:spPr/>
      <dgm:t>
        <a:bodyPr/>
        <a:lstStyle/>
        <a:p>
          <a:pPr rtl="1"/>
          <a:endParaRPr lang="fa-IR"/>
        </a:p>
      </dgm:t>
    </dgm:pt>
    <dgm:pt modelId="{30862E92-8208-43B1-979A-B2A813F67D70}" type="pres">
      <dgm:prSet presAssocID="{A6BB19B0-4A7D-4D3B-81E7-E0AF51732A4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1164083-A050-43A7-BD88-B9BA2D66F397}" type="pres">
      <dgm:prSet presAssocID="{C8B1A498-BCA4-47F1-8ACB-34A9E231166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39EB4C6-8D1C-4C0D-A221-EDB1A8FDF86B}" type="pres">
      <dgm:prSet presAssocID="{9387D283-21FC-417A-800B-B91B7E995B6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A8D1F0-1640-4EE8-888C-2375339EAD03}" type="pres">
      <dgm:prSet presAssocID="{7F343325-EDF2-473D-B1F4-EB187B50FFA9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DEAC803-F97C-41E8-A106-21039E6B4F06}" type="pres">
      <dgm:prSet presAssocID="{5084A53F-6FE7-4370-BBAA-530985A3445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FA25847C-BFBB-42DA-8A74-F6529AD3CA52}" type="presOf" srcId="{4E167719-659A-44B9-8FCC-DEE0F4E20566}" destId="{EC042082-C89D-4A60-B0CA-5224C3E43047}" srcOrd="0" destOrd="0" presId="urn:microsoft.com/office/officeart/2005/8/layout/target3"/>
    <dgm:cxn modelId="{BD2DFEE5-EEC0-4185-B6B4-27C1446E724A}" type="presOf" srcId="{9387D283-21FC-417A-800B-B91B7E995B64}" destId="{939EB4C6-8D1C-4C0D-A221-EDB1A8FDF86B}" srcOrd="1" destOrd="0" presId="urn:microsoft.com/office/officeart/2005/8/layout/target3"/>
    <dgm:cxn modelId="{BCF453E0-692C-43D2-9837-30317BB30458}" srcId="{4E167719-659A-44B9-8FCC-DEE0F4E20566}" destId="{A6BB19B0-4A7D-4D3B-81E7-E0AF51732A4C}" srcOrd="0" destOrd="0" parTransId="{E6A0B932-A7BB-4907-A7A4-BF72910D3C55}" sibTransId="{7E78AA3E-AF9B-4D9E-9DC8-BA921E922B38}"/>
    <dgm:cxn modelId="{4F865643-D227-484D-90CC-DA0E50D28416}" type="presOf" srcId="{A6BB19B0-4A7D-4D3B-81E7-E0AF51732A4C}" destId="{D0B3E186-EEA3-4663-A32F-B21D7A7687BB}" srcOrd="0" destOrd="0" presId="urn:microsoft.com/office/officeart/2005/8/layout/target3"/>
    <dgm:cxn modelId="{57F284F4-5DE8-44C8-A019-87D6288FD1EB}" srcId="{4E167719-659A-44B9-8FCC-DEE0F4E20566}" destId="{5084A53F-6FE7-4370-BBAA-530985A3445E}" srcOrd="4" destOrd="0" parTransId="{FA6E6CC0-3B40-4CAC-BD5D-037FBFB054FE}" sibTransId="{8995866F-56B8-4921-A43E-7AF9D48F9948}"/>
    <dgm:cxn modelId="{8AA1B75B-391D-463F-A7D5-F9EA2437F692}" type="presOf" srcId="{7F343325-EDF2-473D-B1F4-EB187B50FFA9}" destId="{D8D76130-BA01-4D91-AF46-B89A194B0076}" srcOrd="0" destOrd="0" presId="urn:microsoft.com/office/officeart/2005/8/layout/target3"/>
    <dgm:cxn modelId="{5C3DC0A3-9567-448D-AEBD-0E9435E8C33F}" type="presOf" srcId="{7F343325-EDF2-473D-B1F4-EB187B50FFA9}" destId="{65A8D1F0-1640-4EE8-888C-2375339EAD03}" srcOrd="1" destOrd="0" presId="urn:microsoft.com/office/officeart/2005/8/layout/target3"/>
    <dgm:cxn modelId="{D5B6C8C0-AFF6-44C4-BEC2-0F4059194DB5}" srcId="{4E167719-659A-44B9-8FCC-DEE0F4E20566}" destId="{7F343325-EDF2-473D-B1F4-EB187B50FFA9}" srcOrd="3" destOrd="0" parTransId="{ECBFFAF7-EA70-41E3-85A3-8412C7D99D4D}" sibTransId="{2EC7873F-6ED4-4ABD-B1A6-D14260382D6F}"/>
    <dgm:cxn modelId="{3945BABD-D557-4CD1-B45D-82AE11897D0C}" type="presOf" srcId="{A6BB19B0-4A7D-4D3B-81E7-E0AF51732A4C}" destId="{30862E92-8208-43B1-979A-B2A813F67D70}" srcOrd="1" destOrd="0" presId="urn:microsoft.com/office/officeart/2005/8/layout/target3"/>
    <dgm:cxn modelId="{64C5A481-5681-4A22-9D7E-E15128BC3160}" type="presOf" srcId="{5084A53F-6FE7-4370-BBAA-530985A3445E}" destId="{D983273A-03F1-4BF4-8748-42C8A2374034}" srcOrd="0" destOrd="0" presId="urn:microsoft.com/office/officeart/2005/8/layout/target3"/>
    <dgm:cxn modelId="{262C0561-E684-4E2C-AFB1-E9CCAB7224C4}" srcId="{4E167719-659A-44B9-8FCC-DEE0F4E20566}" destId="{9387D283-21FC-417A-800B-B91B7E995B64}" srcOrd="2" destOrd="0" parTransId="{1DF9B0D3-18C9-4500-8749-A32A4E244AB7}" sibTransId="{E1808AA6-EBD2-47B2-B2B2-2FFC6EB70136}"/>
    <dgm:cxn modelId="{33C10A98-96EE-47E5-A5A8-AAF003C4417F}" type="presOf" srcId="{C8B1A498-BCA4-47F1-8ACB-34A9E2311667}" destId="{517C0811-42A0-4BBC-9F76-E5CFF9DA4424}" srcOrd="0" destOrd="0" presId="urn:microsoft.com/office/officeart/2005/8/layout/target3"/>
    <dgm:cxn modelId="{F9FB45E6-FBB7-49DF-AB0E-307A8EE15C2C}" type="presOf" srcId="{9387D283-21FC-417A-800B-B91B7E995B64}" destId="{D22DD334-C89A-4342-B46C-D0D339926180}" srcOrd="0" destOrd="0" presId="urn:microsoft.com/office/officeart/2005/8/layout/target3"/>
    <dgm:cxn modelId="{9447FD34-482A-4FAD-847C-7291F7F0CB0D}" srcId="{4E167719-659A-44B9-8FCC-DEE0F4E20566}" destId="{C8B1A498-BCA4-47F1-8ACB-34A9E2311667}" srcOrd="1" destOrd="0" parTransId="{D0C54681-DC43-4BA0-A8D7-D420EC1DCFD2}" sibTransId="{E6C6F6C5-1AD8-47D3-86A5-06C9F6EBE9CC}"/>
    <dgm:cxn modelId="{37334C69-08D4-4A01-9056-BB4FECBA94AE}" type="presOf" srcId="{5084A53F-6FE7-4370-BBAA-530985A3445E}" destId="{9DEAC803-F97C-41E8-A106-21039E6B4F06}" srcOrd="1" destOrd="0" presId="urn:microsoft.com/office/officeart/2005/8/layout/target3"/>
    <dgm:cxn modelId="{FD3CA3D3-D4DE-4BB9-9DBA-7D8DC24DE1D5}" type="presOf" srcId="{C8B1A498-BCA4-47F1-8ACB-34A9E2311667}" destId="{B1164083-A050-43A7-BD88-B9BA2D66F397}" srcOrd="1" destOrd="0" presId="urn:microsoft.com/office/officeart/2005/8/layout/target3"/>
    <dgm:cxn modelId="{ABE60C12-A6ED-4694-B623-166B124851B5}" type="presParOf" srcId="{EC042082-C89D-4A60-B0CA-5224C3E43047}" destId="{EEE71F8A-EB4B-4F7A-8891-02DD4A958824}" srcOrd="0" destOrd="0" presId="urn:microsoft.com/office/officeart/2005/8/layout/target3"/>
    <dgm:cxn modelId="{6D369F80-42DA-402C-B0CD-EB73E2A5A214}" type="presParOf" srcId="{EC042082-C89D-4A60-B0CA-5224C3E43047}" destId="{2F8640BB-CF55-456F-B7F3-D6E154DE88CA}" srcOrd="1" destOrd="0" presId="urn:microsoft.com/office/officeart/2005/8/layout/target3"/>
    <dgm:cxn modelId="{D8070FEF-3FA2-4B81-AC5E-4432C9F329FB}" type="presParOf" srcId="{EC042082-C89D-4A60-B0CA-5224C3E43047}" destId="{D0B3E186-EEA3-4663-A32F-B21D7A7687BB}" srcOrd="2" destOrd="0" presId="urn:microsoft.com/office/officeart/2005/8/layout/target3"/>
    <dgm:cxn modelId="{8BA5B81E-B8DB-434E-A1E4-EEE6A960F6EC}" type="presParOf" srcId="{EC042082-C89D-4A60-B0CA-5224C3E43047}" destId="{862C2101-0BDD-413F-9D09-BF63B6717CD5}" srcOrd="3" destOrd="0" presId="urn:microsoft.com/office/officeart/2005/8/layout/target3"/>
    <dgm:cxn modelId="{82BB9D4B-7510-4D60-AF15-D1CD2EC3459A}" type="presParOf" srcId="{EC042082-C89D-4A60-B0CA-5224C3E43047}" destId="{E02B339B-C72F-4ABD-9E46-4C19B9B8BCAE}" srcOrd="4" destOrd="0" presId="urn:microsoft.com/office/officeart/2005/8/layout/target3"/>
    <dgm:cxn modelId="{748060C3-6F3C-4F32-B322-101D930788F8}" type="presParOf" srcId="{EC042082-C89D-4A60-B0CA-5224C3E43047}" destId="{517C0811-42A0-4BBC-9F76-E5CFF9DA4424}" srcOrd="5" destOrd="0" presId="urn:microsoft.com/office/officeart/2005/8/layout/target3"/>
    <dgm:cxn modelId="{8A3016C2-E42C-4E39-A12C-11FF4D8B9CB2}" type="presParOf" srcId="{EC042082-C89D-4A60-B0CA-5224C3E43047}" destId="{FA429730-0332-481C-8E63-08601FBFC0D4}" srcOrd="6" destOrd="0" presId="urn:microsoft.com/office/officeart/2005/8/layout/target3"/>
    <dgm:cxn modelId="{58CC5B60-6CBC-4C08-83A9-B637FE4DF51E}" type="presParOf" srcId="{EC042082-C89D-4A60-B0CA-5224C3E43047}" destId="{38661291-9D4B-4C01-AE40-20E069AB6167}" srcOrd="7" destOrd="0" presId="urn:microsoft.com/office/officeart/2005/8/layout/target3"/>
    <dgm:cxn modelId="{82143B08-0D04-4D68-8376-112E173110B7}" type="presParOf" srcId="{EC042082-C89D-4A60-B0CA-5224C3E43047}" destId="{D22DD334-C89A-4342-B46C-D0D339926180}" srcOrd="8" destOrd="0" presId="urn:microsoft.com/office/officeart/2005/8/layout/target3"/>
    <dgm:cxn modelId="{8CE996AF-66AC-4F59-B586-BB989526849F}" type="presParOf" srcId="{EC042082-C89D-4A60-B0CA-5224C3E43047}" destId="{9D00F3B8-1C6E-421B-818E-F80BAD3CFC15}" srcOrd="9" destOrd="0" presId="urn:microsoft.com/office/officeart/2005/8/layout/target3"/>
    <dgm:cxn modelId="{C50AAC3A-C102-41B8-97AA-F0E0A2AA6043}" type="presParOf" srcId="{EC042082-C89D-4A60-B0CA-5224C3E43047}" destId="{822BE89F-AD1E-418E-A7ED-5BA7402826B3}" srcOrd="10" destOrd="0" presId="urn:microsoft.com/office/officeart/2005/8/layout/target3"/>
    <dgm:cxn modelId="{5E813124-7DC9-4932-8367-4BCE76FF3B89}" type="presParOf" srcId="{EC042082-C89D-4A60-B0CA-5224C3E43047}" destId="{D8D76130-BA01-4D91-AF46-B89A194B0076}" srcOrd="11" destOrd="0" presId="urn:microsoft.com/office/officeart/2005/8/layout/target3"/>
    <dgm:cxn modelId="{A8063032-583F-41FC-B21F-AB4F352A1600}" type="presParOf" srcId="{EC042082-C89D-4A60-B0CA-5224C3E43047}" destId="{D552216B-2BCE-45E2-B5DA-84E13B275CEF}" srcOrd="12" destOrd="0" presId="urn:microsoft.com/office/officeart/2005/8/layout/target3"/>
    <dgm:cxn modelId="{640AA20B-1B7D-489D-A2C4-7BB450FF13B9}" type="presParOf" srcId="{EC042082-C89D-4A60-B0CA-5224C3E43047}" destId="{A1ED7A51-03CD-4061-8DD4-3FDAE548B4A6}" srcOrd="13" destOrd="0" presId="urn:microsoft.com/office/officeart/2005/8/layout/target3"/>
    <dgm:cxn modelId="{98FDA3A4-435D-43A3-AAD1-D5D1F5EC1C47}" type="presParOf" srcId="{EC042082-C89D-4A60-B0CA-5224C3E43047}" destId="{D983273A-03F1-4BF4-8748-42C8A2374034}" srcOrd="14" destOrd="0" presId="urn:microsoft.com/office/officeart/2005/8/layout/target3"/>
    <dgm:cxn modelId="{9D2CC79E-7004-474D-926A-3B0164B9AE26}" type="presParOf" srcId="{EC042082-C89D-4A60-B0CA-5224C3E43047}" destId="{30862E92-8208-43B1-979A-B2A813F67D70}" srcOrd="15" destOrd="0" presId="urn:microsoft.com/office/officeart/2005/8/layout/target3"/>
    <dgm:cxn modelId="{23CAABBB-DD15-4D21-A91D-825E32B2DD08}" type="presParOf" srcId="{EC042082-C89D-4A60-B0CA-5224C3E43047}" destId="{B1164083-A050-43A7-BD88-B9BA2D66F397}" srcOrd="16" destOrd="0" presId="urn:microsoft.com/office/officeart/2005/8/layout/target3"/>
    <dgm:cxn modelId="{004D2BBC-A4EF-4B01-82D8-3F6EB2016DB6}" type="presParOf" srcId="{EC042082-C89D-4A60-B0CA-5224C3E43047}" destId="{939EB4C6-8D1C-4C0D-A221-EDB1A8FDF86B}" srcOrd="17" destOrd="0" presId="urn:microsoft.com/office/officeart/2005/8/layout/target3"/>
    <dgm:cxn modelId="{C487AFF4-0254-4F48-B1A6-A4FFF66528BE}" type="presParOf" srcId="{EC042082-C89D-4A60-B0CA-5224C3E43047}" destId="{65A8D1F0-1640-4EE8-888C-2375339EAD03}" srcOrd="18" destOrd="0" presId="urn:microsoft.com/office/officeart/2005/8/layout/target3"/>
    <dgm:cxn modelId="{E90E414B-78DD-4F66-B2C8-C6B6B53C1207}" type="presParOf" srcId="{EC042082-C89D-4A60-B0CA-5224C3E43047}" destId="{9DEAC803-F97C-41E8-A106-21039E6B4F0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8C0984-B789-4697-8AC8-9E1988A6B46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9097CC3-F728-4683-96E2-BBE6B73AA57B}">
      <dgm:prSet phldrT="[Text]" custT="1"/>
      <dgm:spPr/>
      <dgm:t>
        <a:bodyPr/>
        <a:lstStyle/>
        <a:p>
          <a:pPr algn="ctr" rtl="1"/>
          <a:r>
            <a:rPr lang="fa-IR" sz="2400" b="1" dirty="0" smtClean="0">
              <a:solidFill>
                <a:schemeClr val="tx1"/>
              </a:solidFill>
              <a:cs typeface="0 Koodak Bold" pitchFamily="2" charset="-78"/>
            </a:rPr>
            <a:t>پيامدهاي طلاق </a:t>
          </a:r>
          <a:endParaRPr lang="fa-IR" sz="2400" b="1" dirty="0">
            <a:solidFill>
              <a:schemeClr val="tx1"/>
            </a:solidFill>
            <a:cs typeface="0 Koodak Bold" pitchFamily="2" charset="-78"/>
          </a:endParaRPr>
        </a:p>
      </dgm:t>
    </dgm:pt>
    <dgm:pt modelId="{AC3B4F39-8AD4-4568-B480-0CD91A52FF29}" type="parTrans" cxnId="{5B1CD575-C0C6-4B28-95E4-6F1B83529EC3}">
      <dgm:prSet/>
      <dgm:spPr/>
      <dgm:t>
        <a:bodyPr/>
        <a:lstStyle/>
        <a:p>
          <a:pPr rtl="1"/>
          <a:endParaRPr lang="fa-IR"/>
        </a:p>
      </dgm:t>
    </dgm:pt>
    <dgm:pt modelId="{2E369662-4C58-46F6-9B25-BB8055740F58}" type="sibTrans" cxnId="{5B1CD575-C0C6-4B28-95E4-6F1B83529EC3}">
      <dgm:prSet/>
      <dgm:spPr/>
      <dgm:t>
        <a:bodyPr/>
        <a:lstStyle/>
        <a:p>
          <a:pPr rtl="1"/>
          <a:endParaRPr lang="fa-IR"/>
        </a:p>
      </dgm:t>
    </dgm:pt>
    <dgm:pt modelId="{0B3C27F5-4A69-4D96-A84A-81058FE9542D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bg1"/>
              </a:solidFill>
              <a:cs typeface="0 Koodak Bold" pitchFamily="2" charset="-78"/>
            </a:rPr>
            <a:t>پيامدهاي فردي </a:t>
          </a:r>
          <a:endParaRPr lang="fa-IR" sz="20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BE6A2AE1-54A9-410C-BA9B-77827E044188}" type="parTrans" cxnId="{A97BDE00-208D-413B-9327-522A4DCB4928}">
      <dgm:prSet/>
      <dgm:spPr/>
      <dgm:t>
        <a:bodyPr/>
        <a:lstStyle/>
        <a:p>
          <a:pPr rtl="1"/>
          <a:endParaRPr lang="fa-IR"/>
        </a:p>
      </dgm:t>
    </dgm:pt>
    <dgm:pt modelId="{E92DC623-2C0B-4186-A765-3E9FE2F17ED8}" type="sibTrans" cxnId="{A97BDE00-208D-413B-9327-522A4DCB4928}">
      <dgm:prSet/>
      <dgm:spPr/>
      <dgm:t>
        <a:bodyPr/>
        <a:lstStyle/>
        <a:p>
          <a:pPr rtl="1"/>
          <a:endParaRPr lang="fa-IR"/>
        </a:p>
      </dgm:t>
    </dgm:pt>
    <dgm:pt modelId="{702C5421-7388-47E5-944D-7DA2D010ECAB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cs typeface="0 Koodak Bold" pitchFamily="2" charset="-78"/>
            </a:rPr>
            <a:t>فشار رواني اقتصادي بر زنان - فشار رواني جنسي بر مردان </a:t>
          </a:r>
          <a:endParaRPr lang="fa-IR" sz="18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96DAB6C1-AC82-4B29-B27D-792D9AD7623D}" type="parTrans" cxnId="{1FFE7D2B-E0A1-4820-9552-5AD07B51ECEC}">
      <dgm:prSet/>
      <dgm:spPr/>
      <dgm:t>
        <a:bodyPr/>
        <a:lstStyle/>
        <a:p>
          <a:pPr rtl="1"/>
          <a:endParaRPr lang="fa-IR"/>
        </a:p>
      </dgm:t>
    </dgm:pt>
    <dgm:pt modelId="{B6E2F509-629A-4CA5-97DB-5AC78E9D586A}" type="sibTrans" cxnId="{1FFE7D2B-E0A1-4820-9552-5AD07B51ECEC}">
      <dgm:prSet/>
      <dgm:spPr/>
      <dgm:t>
        <a:bodyPr/>
        <a:lstStyle/>
        <a:p>
          <a:pPr rtl="1"/>
          <a:endParaRPr lang="fa-IR"/>
        </a:p>
      </dgm:t>
    </dgm:pt>
    <dgm:pt modelId="{A710C7B5-CA30-4F45-89B9-F3E731D1D6E7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cs typeface="0 Koodak Bold" pitchFamily="2" charset="-78"/>
            </a:rPr>
            <a:t>کاهش شديد اعتماد به نفس  – کاهش انگيزه و علاقه به کار- احساس </a:t>
          </a:r>
          <a:r>
            <a:rPr lang="fa-IR" sz="1600" b="1" dirty="0" smtClean="0">
              <a:solidFill>
                <a:schemeClr val="bg1"/>
              </a:solidFill>
              <a:cs typeface="0 Koodak Bold" pitchFamily="2" charset="-78"/>
            </a:rPr>
            <a:t>خشم و فريب خوردگي – احساس عذاب وجدان </a:t>
          </a:r>
          <a:endParaRPr lang="fa-IR" sz="16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3F66A36C-F919-4286-9434-0FDA2DFCE407}" type="parTrans" cxnId="{2A8E8B01-ED1C-48AC-81B7-ABE8E3476555}">
      <dgm:prSet/>
      <dgm:spPr/>
      <dgm:t>
        <a:bodyPr/>
        <a:lstStyle/>
        <a:p>
          <a:pPr rtl="1"/>
          <a:endParaRPr lang="fa-IR"/>
        </a:p>
      </dgm:t>
    </dgm:pt>
    <dgm:pt modelId="{EDE66AED-5457-4E0E-825C-B6309266631E}" type="sibTrans" cxnId="{2A8E8B01-ED1C-48AC-81B7-ABE8E3476555}">
      <dgm:prSet/>
      <dgm:spPr/>
      <dgm:t>
        <a:bodyPr/>
        <a:lstStyle/>
        <a:p>
          <a:pPr rtl="1"/>
          <a:endParaRPr lang="fa-IR"/>
        </a:p>
      </dgm:t>
    </dgm:pt>
    <dgm:pt modelId="{9202118D-D63B-4831-B8B1-51FE855D07DA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bg1"/>
              </a:solidFill>
              <a:cs typeface="0 Koodak Bold" pitchFamily="2" charset="-78"/>
            </a:rPr>
            <a:t> پيامدهاي اجتماعي </a:t>
          </a:r>
          <a:endParaRPr lang="fa-IR" sz="20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23092D74-08F5-4D4D-8CAE-9D1B2B9683DE}" type="parTrans" cxnId="{058810C9-1553-426B-ABBE-49D0A33ADF59}">
      <dgm:prSet/>
      <dgm:spPr/>
      <dgm:t>
        <a:bodyPr/>
        <a:lstStyle/>
        <a:p>
          <a:pPr rtl="1"/>
          <a:endParaRPr lang="fa-IR"/>
        </a:p>
      </dgm:t>
    </dgm:pt>
    <dgm:pt modelId="{C55942BD-2AF1-48CD-BDD8-474AFF19E668}" type="sibTrans" cxnId="{058810C9-1553-426B-ABBE-49D0A33ADF59}">
      <dgm:prSet/>
      <dgm:spPr/>
      <dgm:t>
        <a:bodyPr/>
        <a:lstStyle/>
        <a:p>
          <a:pPr rtl="1"/>
          <a:endParaRPr lang="fa-IR"/>
        </a:p>
      </dgm:t>
    </dgm:pt>
    <dgm:pt modelId="{BF2BBC67-25C1-40F7-A79D-811105FC6A1E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cs typeface="0 Koodak Bold" pitchFamily="2" charset="-78"/>
            </a:rPr>
            <a:t>ناهنجاري در رفتار جنسي-  کاهش اعتماد اجتماعي - کم بها شدن خانواده </a:t>
          </a:r>
          <a:endParaRPr lang="fa-IR" sz="18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F3833755-9D71-407A-B491-16302A5D35A2}" type="parTrans" cxnId="{EB1B841C-164F-4412-9773-2C955DFA6C02}">
      <dgm:prSet/>
      <dgm:spPr/>
      <dgm:t>
        <a:bodyPr/>
        <a:lstStyle/>
        <a:p>
          <a:pPr rtl="1"/>
          <a:endParaRPr lang="fa-IR"/>
        </a:p>
      </dgm:t>
    </dgm:pt>
    <dgm:pt modelId="{09C73637-57AC-48D1-B6D8-A9E74F15EE9C}" type="sibTrans" cxnId="{EB1B841C-164F-4412-9773-2C955DFA6C02}">
      <dgm:prSet/>
      <dgm:spPr/>
      <dgm:t>
        <a:bodyPr/>
        <a:lstStyle/>
        <a:p>
          <a:pPr rtl="1"/>
          <a:endParaRPr lang="fa-IR"/>
        </a:p>
      </dgm:t>
    </dgm:pt>
    <dgm:pt modelId="{F3CC990D-2C16-4AC0-93FA-18E96BD3EC95}">
      <dgm:prSet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cs typeface="0 Koodak Bold" pitchFamily="2" charset="-78"/>
            </a:rPr>
            <a:t>افزايش گرايش به الکل </a:t>
          </a:r>
          <a:r>
            <a:rPr lang="en-US" sz="1800" b="1" dirty="0" smtClean="0">
              <a:solidFill>
                <a:schemeClr val="bg1"/>
              </a:solidFill>
              <a:cs typeface="0 Koodak Bold" pitchFamily="2" charset="-78"/>
            </a:rPr>
            <a:t>,</a:t>
          </a:r>
          <a:r>
            <a:rPr lang="fa-IR" sz="1800" b="1" dirty="0" smtClean="0">
              <a:solidFill>
                <a:schemeClr val="bg1"/>
              </a:solidFill>
              <a:cs typeface="0 Koodak Bold" pitchFamily="2" charset="-78"/>
            </a:rPr>
            <a:t> مواد مخدر – خودکشي - کاهش انسجام و يکپارچگي اجتماعي</a:t>
          </a:r>
          <a:endParaRPr lang="fa-IR" sz="18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84557883-1640-4BBE-AF67-4E1A92F9F515}" type="parTrans" cxnId="{216D74FB-7C7C-4AC8-AE66-A707242B0CA0}">
      <dgm:prSet/>
      <dgm:spPr/>
      <dgm:t>
        <a:bodyPr/>
        <a:lstStyle/>
        <a:p>
          <a:pPr rtl="1"/>
          <a:endParaRPr lang="fa-IR"/>
        </a:p>
      </dgm:t>
    </dgm:pt>
    <dgm:pt modelId="{797E9BCA-6573-492F-91D9-EC6DF3221BD3}" type="sibTrans" cxnId="{216D74FB-7C7C-4AC8-AE66-A707242B0CA0}">
      <dgm:prSet/>
      <dgm:spPr/>
      <dgm:t>
        <a:bodyPr/>
        <a:lstStyle/>
        <a:p>
          <a:pPr rtl="1"/>
          <a:endParaRPr lang="fa-IR"/>
        </a:p>
      </dgm:t>
    </dgm:pt>
    <dgm:pt modelId="{C4CF95E9-2493-4BB0-816F-9D6CD5D38A7F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bg1"/>
              </a:solidFill>
              <a:cs typeface="0 Koodak Bold" pitchFamily="2" charset="-78"/>
            </a:rPr>
            <a:t>پيامدهاي خانوادگي</a:t>
          </a:r>
          <a:endParaRPr lang="fa-IR" sz="20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53EDB490-6A6D-4F08-8CC6-B4AD3C230F6D}" type="parTrans" cxnId="{CD7D9D0A-E254-41C9-BDE0-E0385D7E8872}">
      <dgm:prSet/>
      <dgm:spPr/>
      <dgm:t>
        <a:bodyPr/>
        <a:lstStyle/>
        <a:p>
          <a:pPr rtl="1"/>
          <a:endParaRPr lang="fa-IR"/>
        </a:p>
      </dgm:t>
    </dgm:pt>
    <dgm:pt modelId="{C443E35F-7847-401B-A25C-4AF9A5BE1DBD}" type="sibTrans" cxnId="{CD7D9D0A-E254-41C9-BDE0-E0385D7E8872}">
      <dgm:prSet/>
      <dgm:spPr/>
      <dgm:t>
        <a:bodyPr/>
        <a:lstStyle/>
        <a:p>
          <a:pPr rtl="1"/>
          <a:endParaRPr lang="fa-IR"/>
        </a:p>
      </dgm:t>
    </dgm:pt>
    <dgm:pt modelId="{15BF6931-B429-4491-BC87-69D7F3D682BC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bg1"/>
              </a:solidFill>
              <a:cs typeface="0 Koodak Bold" pitchFamily="2" charset="-78"/>
            </a:rPr>
            <a:t>بر زن يا شوهر( در بازگشت به منزل والدين – در ازدواج مجدد </a:t>
          </a:r>
          <a:r>
            <a:rPr lang="fa-IR" sz="1600" b="1" dirty="0" smtClean="0">
              <a:solidFill>
                <a:schemeClr val="bg1"/>
              </a:solidFill>
              <a:cs typeface="0 Koodak Bold" pitchFamily="2" charset="-78"/>
            </a:rPr>
            <a:t>)</a:t>
          </a:r>
          <a:endParaRPr lang="fa-IR" sz="16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9D490632-24AA-4958-8C1E-AB192EF013DF}" type="parTrans" cxnId="{C0B556A8-4A04-4ED4-A4FE-EB0B4580E7F1}">
      <dgm:prSet/>
      <dgm:spPr/>
      <dgm:t>
        <a:bodyPr/>
        <a:lstStyle/>
        <a:p>
          <a:pPr rtl="1"/>
          <a:endParaRPr lang="fa-IR"/>
        </a:p>
      </dgm:t>
    </dgm:pt>
    <dgm:pt modelId="{7885823A-E0C6-4CC6-B2BB-311C55A3F202}" type="sibTrans" cxnId="{C0B556A8-4A04-4ED4-A4FE-EB0B4580E7F1}">
      <dgm:prSet/>
      <dgm:spPr/>
      <dgm:t>
        <a:bodyPr/>
        <a:lstStyle/>
        <a:p>
          <a:pPr rtl="1"/>
          <a:endParaRPr lang="fa-IR"/>
        </a:p>
      </dgm:t>
    </dgm:pt>
    <dgm:pt modelId="{40C04214-CF34-471E-9607-5F0AA7BE23A5}" type="pres">
      <dgm:prSet presAssocID="{708C0984-B789-4697-8AC8-9E1988A6B462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AABF08-E5E0-4CC6-A5CE-05F860BE3D55}" type="pres">
      <dgm:prSet presAssocID="{B9097CC3-F728-4683-96E2-BBE6B73AA57B}" presName="root1" presStyleCnt="0"/>
      <dgm:spPr/>
    </dgm:pt>
    <dgm:pt modelId="{AC7BEFF7-F358-4773-B9DF-44DC16D641ED}" type="pres">
      <dgm:prSet presAssocID="{B9097CC3-F728-4683-96E2-BBE6B73AA57B}" presName="LevelOneTextNode" presStyleLbl="node0" presStyleIdx="0" presStyleCnt="1" custLinFactNeighborX="5477" custLinFactNeighborY="-290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9BA1BB-106F-40B1-B962-9B147F5D4B02}" type="pres">
      <dgm:prSet presAssocID="{B9097CC3-F728-4683-96E2-BBE6B73AA57B}" presName="level2hierChild" presStyleCnt="0"/>
      <dgm:spPr/>
    </dgm:pt>
    <dgm:pt modelId="{FB7A4D7C-ED0F-4573-A605-AF9EA6EED14A}" type="pres">
      <dgm:prSet presAssocID="{53EDB490-6A6D-4F08-8CC6-B4AD3C230F6D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93CABAA3-FE17-4E57-9254-A94290439DDA}" type="pres">
      <dgm:prSet presAssocID="{53EDB490-6A6D-4F08-8CC6-B4AD3C230F6D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BDDDFEB-569B-406F-A8B5-A68DE1770BCA}" type="pres">
      <dgm:prSet presAssocID="{C4CF95E9-2493-4BB0-816F-9D6CD5D38A7F}" presName="root2" presStyleCnt="0"/>
      <dgm:spPr/>
    </dgm:pt>
    <dgm:pt modelId="{A5EACBCB-F05D-4595-A1CC-C52D5FA98A5B}" type="pres">
      <dgm:prSet presAssocID="{C4CF95E9-2493-4BB0-816F-9D6CD5D38A7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49C1A22-D754-45FA-9650-6727EDD36A8B}" type="pres">
      <dgm:prSet presAssocID="{C4CF95E9-2493-4BB0-816F-9D6CD5D38A7F}" presName="level3hierChild" presStyleCnt="0"/>
      <dgm:spPr/>
    </dgm:pt>
    <dgm:pt modelId="{EAC65991-F92C-485F-9037-9A043C99AC87}" type="pres">
      <dgm:prSet presAssocID="{9D490632-24AA-4958-8C1E-AB192EF013DF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5DABA21D-8426-4AD0-81E4-CBA28D02530B}" type="pres">
      <dgm:prSet presAssocID="{9D490632-24AA-4958-8C1E-AB192EF013DF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D27A114E-755E-4258-9133-144CC89F1741}" type="pres">
      <dgm:prSet presAssocID="{15BF6931-B429-4491-BC87-69D7F3D682BC}" presName="root2" presStyleCnt="0"/>
      <dgm:spPr/>
    </dgm:pt>
    <dgm:pt modelId="{20A396E1-4B21-4AF1-A64F-36D47F156BE8}" type="pres">
      <dgm:prSet presAssocID="{15BF6931-B429-4491-BC87-69D7F3D682B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E204E0-8A37-43EB-B1C8-82C72F62FE3B}" type="pres">
      <dgm:prSet presAssocID="{15BF6931-B429-4491-BC87-69D7F3D682BC}" presName="level3hierChild" presStyleCnt="0"/>
      <dgm:spPr/>
    </dgm:pt>
    <dgm:pt modelId="{BD75BE26-BCE8-4E71-A1EC-912A5E632CFD}" type="pres">
      <dgm:prSet presAssocID="{BE6A2AE1-54A9-410C-BA9B-77827E044188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0147EC0E-7A8F-4150-BFA6-EEF67FA82146}" type="pres">
      <dgm:prSet presAssocID="{BE6A2AE1-54A9-410C-BA9B-77827E044188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31D54F6D-891A-409D-A360-4ACF2C632B5C}" type="pres">
      <dgm:prSet presAssocID="{0B3C27F5-4A69-4D96-A84A-81058FE9542D}" presName="root2" presStyleCnt="0"/>
      <dgm:spPr/>
    </dgm:pt>
    <dgm:pt modelId="{54835069-DE2F-4C23-9F71-9A93CAC98905}" type="pres">
      <dgm:prSet presAssocID="{0B3C27F5-4A69-4D96-A84A-81058FE9542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A41654-4A74-4429-BE32-13C6A02CEC29}" type="pres">
      <dgm:prSet presAssocID="{0B3C27F5-4A69-4D96-A84A-81058FE9542D}" presName="level3hierChild" presStyleCnt="0"/>
      <dgm:spPr/>
    </dgm:pt>
    <dgm:pt modelId="{7B64EDE1-80DC-4BFE-8A64-922527146E11}" type="pres">
      <dgm:prSet presAssocID="{96DAB6C1-AC82-4B29-B27D-792D9AD7623D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CD596305-9C4A-4CE9-AEC4-FD0044368DAB}" type="pres">
      <dgm:prSet presAssocID="{96DAB6C1-AC82-4B29-B27D-792D9AD7623D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26DBD806-352D-4402-B6EA-305B8F4D25CA}" type="pres">
      <dgm:prSet presAssocID="{702C5421-7388-47E5-944D-7DA2D010ECAB}" presName="root2" presStyleCnt="0"/>
      <dgm:spPr/>
    </dgm:pt>
    <dgm:pt modelId="{4E8AF677-074D-46E8-BAD0-AFE7C123FD11}" type="pres">
      <dgm:prSet presAssocID="{702C5421-7388-47E5-944D-7DA2D010ECA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260AFF-05F2-4C9F-B325-922E5FFE1E3D}" type="pres">
      <dgm:prSet presAssocID="{702C5421-7388-47E5-944D-7DA2D010ECAB}" presName="level3hierChild" presStyleCnt="0"/>
      <dgm:spPr/>
    </dgm:pt>
    <dgm:pt modelId="{76ADE001-514C-426B-A63D-DF9E8D6F80BB}" type="pres">
      <dgm:prSet presAssocID="{3F66A36C-F919-4286-9434-0FDA2DFCE407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2FEDE8F8-A5F6-4EC6-944C-78812FBAAA81}" type="pres">
      <dgm:prSet presAssocID="{3F66A36C-F919-4286-9434-0FDA2DFCE407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0AC4EB04-913B-4452-BE97-DB9A7DBD465D}" type="pres">
      <dgm:prSet presAssocID="{A710C7B5-CA30-4F45-89B9-F3E731D1D6E7}" presName="root2" presStyleCnt="0"/>
      <dgm:spPr/>
    </dgm:pt>
    <dgm:pt modelId="{B3D44B1F-3A28-475F-87AC-9ADE2F8360BA}" type="pres">
      <dgm:prSet presAssocID="{A710C7B5-CA30-4F45-89B9-F3E731D1D6E7}" presName="LevelTwoTextNode" presStyleLbl="node3" presStyleIdx="2" presStyleCnt="5" custScaleY="1056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A98999-E2A7-4191-8E7B-CD922ACDA5CF}" type="pres">
      <dgm:prSet presAssocID="{A710C7B5-CA30-4F45-89B9-F3E731D1D6E7}" presName="level3hierChild" presStyleCnt="0"/>
      <dgm:spPr/>
    </dgm:pt>
    <dgm:pt modelId="{26356819-ABCB-472D-8B01-339B9B257091}" type="pres">
      <dgm:prSet presAssocID="{23092D74-08F5-4D4D-8CAE-9D1B2B9683DE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082F8C1-01DE-4BCA-A269-AEDF4B04303E}" type="pres">
      <dgm:prSet presAssocID="{23092D74-08F5-4D4D-8CAE-9D1B2B9683DE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86CC3F9-7B73-4CE2-88BD-4921D2111B90}" type="pres">
      <dgm:prSet presAssocID="{9202118D-D63B-4831-B8B1-51FE855D07DA}" presName="root2" presStyleCnt="0"/>
      <dgm:spPr/>
    </dgm:pt>
    <dgm:pt modelId="{E7632189-634A-4AF5-AA84-5398FA3D7ED8}" type="pres">
      <dgm:prSet presAssocID="{9202118D-D63B-4831-B8B1-51FE855D07D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CDDE68-B59B-486F-A367-E3B9CD614402}" type="pres">
      <dgm:prSet presAssocID="{9202118D-D63B-4831-B8B1-51FE855D07DA}" presName="level3hierChild" presStyleCnt="0"/>
      <dgm:spPr/>
    </dgm:pt>
    <dgm:pt modelId="{61DAC71A-AFA5-4CFC-8D10-AA4C2356F692}" type="pres">
      <dgm:prSet presAssocID="{F3833755-9D71-407A-B491-16302A5D35A2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DE350575-CDE1-4A1C-9043-AD8321B915C1}" type="pres">
      <dgm:prSet presAssocID="{F3833755-9D71-407A-B491-16302A5D35A2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889CD9CF-8171-415A-8DCC-9868E13E89C6}" type="pres">
      <dgm:prSet presAssocID="{BF2BBC67-25C1-40F7-A79D-811105FC6A1E}" presName="root2" presStyleCnt="0"/>
      <dgm:spPr/>
    </dgm:pt>
    <dgm:pt modelId="{8ACBF141-124A-4A3E-AB49-1AD7D99F6580}" type="pres">
      <dgm:prSet presAssocID="{BF2BBC67-25C1-40F7-A79D-811105FC6A1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D61284-7172-406F-A21C-804EFC81CFC0}" type="pres">
      <dgm:prSet presAssocID="{BF2BBC67-25C1-40F7-A79D-811105FC6A1E}" presName="level3hierChild" presStyleCnt="0"/>
      <dgm:spPr/>
    </dgm:pt>
    <dgm:pt modelId="{83928ECD-9978-4A73-A850-76AAF1795C2B}" type="pres">
      <dgm:prSet presAssocID="{84557883-1640-4BBE-AF67-4E1A92F9F515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442DEEE-3E79-4588-8F23-EC62258D93B4}" type="pres">
      <dgm:prSet presAssocID="{84557883-1640-4BBE-AF67-4E1A92F9F515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1D6AD43B-22E6-4C56-831B-DB2585445312}" type="pres">
      <dgm:prSet presAssocID="{F3CC990D-2C16-4AC0-93FA-18E96BD3EC95}" presName="root2" presStyleCnt="0"/>
      <dgm:spPr/>
    </dgm:pt>
    <dgm:pt modelId="{FDAE19AF-EEEA-4E7F-AA46-8E3E6A90954C}" type="pres">
      <dgm:prSet presAssocID="{F3CC990D-2C16-4AC0-93FA-18E96BD3EC9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C9FEDD6-50D9-4737-8440-AEF91F0CC042}" type="pres">
      <dgm:prSet presAssocID="{F3CC990D-2C16-4AC0-93FA-18E96BD3EC95}" presName="level3hierChild" presStyleCnt="0"/>
      <dgm:spPr/>
    </dgm:pt>
  </dgm:ptLst>
  <dgm:cxnLst>
    <dgm:cxn modelId="{65F11268-D7B8-48D6-A5A3-801E4C55DA10}" type="presOf" srcId="{F3CC990D-2C16-4AC0-93FA-18E96BD3EC95}" destId="{FDAE19AF-EEEA-4E7F-AA46-8E3E6A90954C}" srcOrd="0" destOrd="0" presId="urn:microsoft.com/office/officeart/2005/8/layout/hierarchy2"/>
    <dgm:cxn modelId="{715873BA-C117-4BF1-A1CF-FBFC74BE3FD9}" type="presOf" srcId="{96DAB6C1-AC82-4B29-B27D-792D9AD7623D}" destId="{CD596305-9C4A-4CE9-AEC4-FD0044368DAB}" srcOrd="1" destOrd="0" presId="urn:microsoft.com/office/officeart/2005/8/layout/hierarchy2"/>
    <dgm:cxn modelId="{F3834BCC-B136-4457-90C0-230014009600}" type="presOf" srcId="{0B3C27F5-4A69-4D96-A84A-81058FE9542D}" destId="{54835069-DE2F-4C23-9F71-9A93CAC98905}" srcOrd="0" destOrd="0" presId="urn:microsoft.com/office/officeart/2005/8/layout/hierarchy2"/>
    <dgm:cxn modelId="{B6197E99-7392-4647-BF45-74993B549246}" type="presOf" srcId="{15BF6931-B429-4491-BC87-69D7F3D682BC}" destId="{20A396E1-4B21-4AF1-A64F-36D47F156BE8}" srcOrd="0" destOrd="0" presId="urn:microsoft.com/office/officeart/2005/8/layout/hierarchy2"/>
    <dgm:cxn modelId="{CCC0BA67-731B-4317-9C51-DDD017A63B72}" type="presOf" srcId="{708C0984-B789-4697-8AC8-9E1988A6B462}" destId="{40C04214-CF34-471E-9607-5F0AA7BE23A5}" srcOrd="0" destOrd="0" presId="urn:microsoft.com/office/officeart/2005/8/layout/hierarchy2"/>
    <dgm:cxn modelId="{4AB3F124-10F2-4074-92E6-3A12E581FE7E}" type="presOf" srcId="{9D490632-24AA-4958-8C1E-AB192EF013DF}" destId="{5DABA21D-8426-4AD0-81E4-CBA28D02530B}" srcOrd="1" destOrd="0" presId="urn:microsoft.com/office/officeart/2005/8/layout/hierarchy2"/>
    <dgm:cxn modelId="{216D74FB-7C7C-4AC8-AE66-A707242B0CA0}" srcId="{9202118D-D63B-4831-B8B1-51FE855D07DA}" destId="{F3CC990D-2C16-4AC0-93FA-18E96BD3EC95}" srcOrd="1" destOrd="0" parTransId="{84557883-1640-4BBE-AF67-4E1A92F9F515}" sibTransId="{797E9BCA-6573-492F-91D9-EC6DF3221BD3}"/>
    <dgm:cxn modelId="{95D179CF-AA58-4EB0-8D15-095B15589E86}" type="presOf" srcId="{3F66A36C-F919-4286-9434-0FDA2DFCE407}" destId="{76ADE001-514C-426B-A63D-DF9E8D6F80BB}" srcOrd="0" destOrd="0" presId="urn:microsoft.com/office/officeart/2005/8/layout/hierarchy2"/>
    <dgm:cxn modelId="{BC31ACC1-5CF3-4C4B-9059-72F7E1391212}" type="presOf" srcId="{B9097CC3-F728-4683-96E2-BBE6B73AA57B}" destId="{AC7BEFF7-F358-4773-B9DF-44DC16D641ED}" srcOrd="0" destOrd="0" presId="urn:microsoft.com/office/officeart/2005/8/layout/hierarchy2"/>
    <dgm:cxn modelId="{1219C324-DD7A-40BB-9756-3C84609C9D1D}" type="presOf" srcId="{53EDB490-6A6D-4F08-8CC6-B4AD3C230F6D}" destId="{FB7A4D7C-ED0F-4573-A605-AF9EA6EED14A}" srcOrd="0" destOrd="0" presId="urn:microsoft.com/office/officeart/2005/8/layout/hierarchy2"/>
    <dgm:cxn modelId="{BF4496C4-7441-4617-9386-0327960882DC}" type="presOf" srcId="{96DAB6C1-AC82-4B29-B27D-792D9AD7623D}" destId="{7B64EDE1-80DC-4BFE-8A64-922527146E11}" srcOrd="0" destOrd="0" presId="urn:microsoft.com/office/officeart/2005/8/layout/hierarchy2"/>
    <dgm:cxn modelId="{43376048-64A0-4B74-BCAD-03DF3AA7B1DD}" type="presOf" srcId="{23092D74-08F5-4D4D-8CAE-9D1B2B9683DE}" destId="{A082F8C1-01DE-4BCA-A269-AEDF4B04303E}" srcOrd="1" destOrd="0" presId="urn:microsoft.com/office/officeart/2005/8/layout/hierarchy2"/>
    <dgm:cxn modelId="{86C1081F-D836-48F0-8D5C-CBC0850F0AFC}" type="presOf" srcId="{BF2BBC67-25C1-40F7-A79D-811105FC6A1E}" destId="{8ACBF141-124A-4A3E-AB49-1AD7D99F6580}" srcOrd="0" destOrd="0" presId="urn:microsoft.com/office/officeart/2005/8/layout/hierarchy2"/>
    <dgm:cxn modelId="{A97BDE00-208D-413B-9327-522A4DCB4928}" srcId="{B9097CC3-F728-4683-96E2-BBE6B73AA57B}" destId="{0B3C27F5-4A69-4D96-A84A-81058FE9542D}" srcOrd="1" destOrd="0" parTransId="{BE6A2AE1-54A9-410C-BA9B-77827E044188}" sibTransId="{E92DC623-2C0B-4186-A765-3E9FE2F17ED8}"/>
    <dgm:cxn modelId="{5B1CD575-C0C6-4B28-95E4-6F1B83529EC3}" srcId="{708C0984-B789-4697-8AC8-9E1988A6B462}" destId="{B9097CC3-F728-4683-96E2-BBE6B73AA57B}" srcOrd="0" destOrd="0" parTransId="{AC3B4F39-8AD4-4568-B480-0CD91A52FF29}" sibTransId="{2E369662-4C58-46F6-9B25-BB8055740F58}"/>
    <dgm:cxn modelId="{CE558B5F-5129-4131-A705-E8DBE4BE7325}" type="presOf" srcId="{BE6A2AE1-54A9-410C-BA9B-77827E044188}" destId="{BD75BE26-BCE8-4E71-A1EC-912A5E632CFD}" srcOrd="0" destOrd="0" presId="urn:microsoft.com/office/officeart/2005/8/layout/hierarchy2"/>
    <dgm:cxn modelId="{85F2B315-26BB-4E6D-A2A3-F6016F28766A}" type="presOf" srcId="{702C5421-7388-47E5-944D-7DA2D010ECAB}" destId="{4E8AF677-074D-46E8-BAD0-AFE7C123FD11}" srcOrd="0" destOrd="0" presId="urn:microsoft.com/office/officeart/2005/8/layout/hierarchy2"/>
    <dgm:cxn modelId="{C60F2161-80D4-450F-87C0-1263F6FBEE12}" type="presOf" srcId="{C4CF95E9-2493-4BB0-816F-9D6CD5D38A7F}" destId="{A5EACBCB-F05D-4595-A1CC-C52D5FA98A5B}" srcOrd="0" destOrd="0" presId="urn:microsoft.com/office/officeart/2005/8/layout/hierarchy2"/>
    <dgm:cxn modelId="{71BACF49-DD8B-47F0-85E3-926DC624306E}" type="presOf" srcId="{F3833755-9D71-407A-B491-16302A5D35A2}" destId="{DE350575-CDE1-4A1C-9043-AD8321B915C1}" srcOrd="1" destOrd="0" presId="urn:microsoft.com/office/officeart/2005/8/layout/hierarchy2"/>
    <dgm:cxn modelId="{E882FF1E-FFBF-42FC-AB7E-8F9E23B9589E}" type="presOf" srcId="{84557883-1640-4BBE-AF67-4E1A92F9F515}" destId="{D442DEEE-3E79-4588-8F23-EC62258D93B4}" srcOrd="1" destOrd="0" presId="urn:microsoft.com/office/officeart/2005/8/layout/hierarchy2"/>
    <dgm:cxn modelId="{0703DDA3-E55F-467A-858B-77F3467F9697}" type="presOf" srcId="{9D490632-24AA-4958-8C1E-AB192EF013DF}" destId="{EAC65991-F92C-485F-9037-9A043C99AC87}" srcOrd="0" destOrd="0" presId="urn:microsoft.com/office/officeart/2005/8/layout/hierarchy2"/>
    <dgm:cxn modelId="{DE96A8AC-347D-4784-B8A7-27FD64535D2B}" type="presOf" srcId="{84557883-1640-4BBE-AF67-4E1A92F9F515}" destId="{83928ECD-9978-4A73-A850-76AAF1795C2B}" srcOrd="0" destOrd="0" presId="urn:microsoft.com/office/officeart/2005/8/layout/hierarchy2"/>
    <dgm:cxn modelId="{9306C0FA-E3B1-4C49-BCD9-E951F54A55CC}" type="presOf" srcId="{F3833755-9D71-407A-B491-16302A5D35A2}" destId="{61DAC71A-AFA5-4CFC-8D10-AA4C2356F692}" srcOrd="0" destOrd="0" presId="urn:microsoft.com/office/officeart/2005/8/layout/hierarchy2"/>
    <dgm:cxn modelId="{06E8FC01-579E-4229-A659-68ED425957CB}" type="presOf" srcId="{BE6A2AE1-54A9-410C-BA9B-77827E044188}" destId="{0147EC0E-7A8F-4150-BFA6-EEF67FA82146}" srcOrd="1" destOrd="0" presId="urn:microsoft.com/office/officeart/2005/8/layout/hierarchy2"/>
    <dgm:cxn modelId="{CD7D9D0A-E254-41C9-BDE0-E0385D7E8872}" srcId="{B9097CC3-F728-4683-96E2-BBE6B73AA57B}" destId="{C4CF95E9-2493-4BB0-816F-9D6CD5D38A7F}" srcOrd="0" destOrd="0" parTransId="{53EDB490-6A6D-4F08-8CC6-B4AD3C230F6D}" sibTransId="{C443E35F-7847-401B-A25C-4AF9A5BE1DBD}"/>
    <dgm:cxn modelId="{1FFE7D2B-E0A1-4820-9552-5AD07B51ECEC}" srcId="{0B3C27F5-4A69-4D96-A84A-81058FE9542D}" destId="{702C5421-7388-47E5-944D-7DA2D010ECAB}" srcOrd="0" destOrd="0" parTransId="{96DAB6C1-AC82-4B29-B27D-792D9AD7623D}" sibTransId="{B6E2F509-629A-4CA5-97DB-5AC78E9D586A}"/>
    <dgm:cxn modelId="{E939BDAB-8F2E-4327-9AA7-F74AB75BB99E}" type="presOf" srcId="{3F66A36C-F919-4286-9434-0FDA2DFCE407}" destId="{2FEDE8F8-A5F6-4EC6-944C-78812FBAAA81}" srcOrd="1" destOrd="0" presId="urn:microsoft.com/office/officeart/2005/8/layout/hierarchy2"/>
    <dgm:cxn modelId="{EB1B841C-164F-4412-9773-2C955DFA6C02}" srcId="{9202118D-D63B-4831-B8B1-51FE855D07DA}" destId="{BF2BBC67-25C1-40F7-A79D-811105FC6A1E}" srcOrd="0" destOrd="0" parTransId="{F3833755-9D71-407A-B491-16302A5D35A2}" sibTransId="{09C73637-57AC-48D1-B6D8-A9E74F15EE9C}"/>
    <dgm:cxn modelId="{81D61B1C-7689-4301-AA39-F98F2EA86670}" type="presOf" srcId="{53EDB490-6A6D-4F08-8CC6-B4AD3C230F6D}" destId="{93CABAA3-FE17-4E57-9254-A94290439DDA}" srcOrd="1" destOrd="0" presId="urn:microsoft.com/office/officeart/2005/8/layout/hierarchy2"/>
    <dgm:cxn modelId="{2A8E8B01-ED1C-48AC-81B7-ABE8E3476555}" srcId="{0B3C27F5-4A69-4D96-A84A-81058FE9542D}" destId="{A710C7B5-CA30-4F45-89B9-F3E731D1D6E7}" srcOrd="1" destOrd="0" parTransId="{3F66A36C-F919-4286-9434-0FDA2DFCE407}" sibTransId="{EDE66AED-5457-4E0E-825C-B6309266631E}"/>
    <dgm:cxn modelId="{C0B556A8-4A04-4ED4-A4FE-EB0B4580E7F1}" srcId="{C4CF95E9-2493-4BB0-816F-9D6CD5D38A7F}" destId="{15BF6931-B429-4491-BC87-69D7F3D682BC}" srcOrd="0" destOrd="0" parTransId="{9D490632-24AA-4958-8C1E-AB192EF013DF}" sibTransId="{7885823A-E0C6-4CC6-B2BB-311C55A3F202}"/>
    <dgm:cxn modelId="{26D8414E-64BB-4E39-976A-252AC6707D1E}" type="presOf" srcId="{A710C7B5-CA30-4F45-89B9-F3E731D1D6E7}" destId="{B3D44B1F-3A28-475F-87AC-9ADE2F8360BA}" srcOrd="0" destOrd="0" presId="urn:microsoft.com/office/officeart/2005/8/layout/hierarchy2"/>
    <dgm:cxn modelId="{570A5BDA-4B50-4555-A3C3-8D3597307AF9}" type="presOf" srcId="{23092D74-08F5-4D4D-8CAE-9D1B2B9683DE}" destId="{26356819-ABCB-472D-8B01-339B9B257091}" srcOrd="0" destOrd="0" presId="urn:microsoft.com/office/officeart/2005/8/layout/hierarchy2"/>
    <dgm:cxn modelId="{5AAC32E5-F164-44FA-815A-8054BA5A889E}" type="presOf" srcId="{9202118D-D63B-4831-B8B1-51FE855D07DA}" destId="{E7632189-634A-4AF5-AA84-5398FA3D7ED8}" srcOrd="0" destOrd="0" presId="urn:microsoft.com/office/officeart/2005/8/layout/hierarchy2"/>
    <dgm:cxn modelId="{058810C9-1553-426B-ABBE-49D0A33ADF59}" srcId="{B9097CC3-F728-4683-96E2-BBE6B73AA57B}" destId="{9202118D-D63B-4831-B8B1-51FE855D07DA}" srcOrd="2" destOrd="0" parTransId="{23092D74-08F5-4D4D-8CAE-9D1B2B9683DE}" sibTransId="{C55942BD-2AF1-48CD-BDD8-474AFF19E668}"/>
    <dgm:cxn modelId="{0140E2A5-8E13-46CE-BA44-DCF3B04624B5}" type="presParOf" srcId="{40C04214-CF34-471E-9607-5F0AA7BE23A5}" destId="{E1AABF08-E5E0-4CC6-A5CE-05F860BE3D55}" srcOrd="0" destOrd="0" presId="urn:microsoft.com/office/officeart/2005/8/layout/hierarchy2"/>
    <dgm:cxn modelId="{BAA2EE7C-6A26-42DE-9E69-16C5D915E927}" type="presParOf" srcId="{E1AABF08-E5E0-4CC6-A5CE-05F860BE3D55}" destId="{AC7BEFF7-F358-4773-B9DF-44DC16D641ED}" srcOrd="0" destOrd="0" presId="urn:microsoft.com/office/officeart/2005/8/layout/hierarchy2"/>
    <dgm:cxn modelId="{5EF0C565-D482-4E12-9C08-2B73DB46B0C7}" type="presParOf" srcId="{E1AABF08-E5E0-4CC6-A5CE-05F860BE3D55}" destId="{689BA1BB-106F-40B1-B962-9B147F5D4B02}" srcOrd="1" destOrd="0" presId="urn:microsoft.com/office/officeart/2005/8/layout/hierarchy2"/>
    <dgm:cxn modelId="{470FEEE2-1ADE-4890-B4D7-1637CD05D4D6}" type="presParOf" srcId="{689BA1BB-106F-40B1-B962-9B147F5D4B02}" destId="{FB7A4D7C-ED0F-4573-A605-AF9EA6EED14A}" srcOrd="0" destOrd="0" presId="urn:microsoft.com/office/officeart/2005/8/layout/hierarchy2"/>
    <dgm:cxn modelId="{6C998D3F-4899-41F8-98BB-18DA12035F9E}" type="presParOf" srcId="{FB7A4D7C-ED0F-4573-A605-AF9EA6EED14A}" destId="{93CABAA3-FE17-4E57-9254-A94290439DDA}" srcOrd="0" destOrd="0" presId="urn:microsoft.com/office/officeart/2005/8/layout/hierarchy2"/>
    <dgm:cxn modelId="{32EF07C0-BD8B-4AF7-8E09-46305A75757B}" type="presParOf" srcId="{689BA1BB-106F-40B1-B962-9B147F5D4B02}" destId="{8BDDDFEB-569B-406F-A8B5-A68DE1770BCA}" srcOrd="1" destOrd="0" presId="urn:microsoft.com/office/officeart/2005/8/layout/hierarchy2"/>
    <dgm:cxn modelId="{F468850F-805C-4C44-9D27-19C85C588C8A}" type="presParOf" srcId="{8BDDDFEB-569B-406F-A8B5-A68DE1770BCA}" destId="{A5EACBCB-F05D-4595-A1CC-C52D5FA98A5B}" srcOrd="0" destOrd="0" presId="urn:microsoft.com/office/officeart/2005/8/layout/hierarchy2"/>
    <dgm:cxn modelId="{9A38927D-D3E5-4B35-B10A-35EED8DA7B8B}" type="presParOf" srcId="{8BDDDFEB-569B-406F-A8B5-A68DE1770BCA}" destId="{049C1A22-D754-45FA-9650-6727EDD36A8B}" srcOrd="1" destOrd="0" presId="urn:microsoft.com/office/officeart/2005/8/layout/hierarchy2"/>
    <dgm:cxn modelId="{6556902B-41D6-4FAA-82DA-1BAED80116DA}" type="presParOf" srcId="{049C1A22-D754-45FA-9650-6727EDD36A8B}" destId="{EAC65991-F92C-485F-9037-9A043C99AC87}" srcOrd="0" destOrd="0" presId="urn:microsoft.com/office/officeart/2005/8/layout/hierarchy2"/>
    <dgm:cxn modelId="{3325C202-E9AD-46C4-9E16-69BE9A987B4B}" type="presParOf" srcId="{EAC65991-F92C-485F-9037-9A043C99AC87}" destId="{5DABA21D-8426-4AD0-81E4-CBA28D02530B}" srcOrd="0" destOrd="0" presId="urn:microsoft.com/office/officeart/2005/8/layout/hierarchy2"/>
    <dgm:cxn modelId="{1ECFB337-5551-4ED2-9A1C-53FBFC183BAE}" type="presParOf" srcId="{049C1A22-D754-45FA-9650-6727EDD36A8B}" destId="{D27A114E-755E-4258-9133-144CC89F1741}" srcOrd="1" destOrd="0" presId="urn:microsoft.com/office/officeart/2005/8/layout/hierarchy2"/>
    <dgm:cxn modelId="{12CA58F3-288C-47D1-B5C5-6292B7F1C8F0}" type="presParOf" srcId="{D27A114E-755E-4258-9133-144CC89F1741}" destId="{20A396E1-4B21-4AF1-A64F-36D47F156BE8}" srcOrd="0" destOrd="0" presId="urn:microsoft.com/office/officeart/2005/8/layout/hierarchy2"/>
    <dgm:cxn modelId="{2A442432-6D69-4570-AC3D-6115F5A7D348}" type="presParOf" srcId="{D27A114E-755E-4258-9133-144CC89F1741}" destId="{F9E204E0-8A37-43EB-B1C8-82C72F62FE3B}" srcOrd="1" destOrd="0" presId="urn:microsoft.com/office/officeart/2005/8/layout/hierarchy2"/>
    <dgm:cxn modelId="{9D8987C3-CAE3-4574-9DAE-62BD8C69E957}" type="presParOf" srcId="{689BA1BB-106F-40B1-B962-9B147F5D4B02}" destId="{BD75BE26-BCE8-4E71-A1EC-912A5E632CFD}" srcOrd="2" destOrd="0" presId="urn:microsoft.com/office/officeart/2005/8/layout/hierarchy2"/>
    <dgm:cxn modelId="{BCAB7B49-6714-448B-9A2C-5833BEF1B08D}" type="presParOf" srcId="{BD75BE26-BCE8-4E71-A1EC-912A5E632CFD}" destId="{0147EC0E-7A8F-4150-BFA6-EEF67FA82146}" srcOrd="0" destOrd="0" presId="urn:microsoft.com/office/officeart/2005/8/layout/hierarchy2"/>
    <dgm:cxn modelId="{D22789D5-6A7F-4132-AE5D-AA28F6523044}" type="presParOf" srcId="{689BA1BB-106F-40B1-B962-9B147F5D4B02}" destId="{31D54F6D-891A-409D-A360-4ACF2C632B5C}" srcOrd="3" destOrd="0" presId="urn:microsoft.com/office/officeart/2005/8/layout/hierarchy2"/>
    <dgm:cxn modelId="{4A8F2174-15E9-4482-B539-57A87A29E8DF}" type="presParOf" srcId="{31D54F6D-891A-409D-A360-4ACF2C632B5C}" destId="{54835069-DE2F-4C23-9F71-9A93CAC98905}" srcOrd="0" destOrd="0" presId="urn:microsoft.com/office/officeart/2005/8/layout/hierarchy2"/>
    <dgm:cxn modelId="{2B541E02-31EA-46BB-BE44-CD51B9C4AA20}" type="presParOf" srcId="{31D54F6D-891A-409D-A360-4ACF2C632B5C}" destId="{02A41654-4A74-4429-BE32-13C6A02CEC29}" srcOrd="1" destOrd="0" presId="urn:microsoft.com/office/officeart/2005/8/layout/hierarchy2"/>
    <dgm:cxn modelId="{B137D561-8FD5-48EF-957D-B952B0D93731}" type="presParOf" srcId="{02A41654-4A74-4429-BE32-13C6A02CEC29}" destId="{7B64EDE1-80DC-4BFE-8A64-922527146E11}" srcOrd="0" destOrd="0" presId="urn:microsoft.com/office/officeart/2005/8/layout/hierarchy2"/>
    <dgm:cxn modelId="{BA5E7E0F-C3EF-4F29-977D-8E5C676FC64A}" type="presParOf" srcId="{7B64EDE1-80DC-4BFE-8A64-922527146E11}" destId="{CD596305-9C4A-4CE9-AEC4-FD0044368DAB}" srcOrd="0" destOrd="0" presId="urn:microsoft.com/office/officeart/2005/8/layout/hierarchy2"/>
    <dgm:cxn modelId="{454E1D15-E104-4F29-9B9A-BD5C55A9C5AA}" type="presParOf" srcId="{02A41654-4A74-4429-BE32-13C6A02CEC29}" destId="{26DBD806-352D-4402-B6EA-305B8F4D25CA}" srcOrd="1" destOrd="0" presId="urn:microsoft.com/office/officeart/2005/8/layout/hierarchy2"/>
    <dgm:cxn modelId="{59AE90C1-1346-4AD7-8314-CC2FB58FFA9D}" type="presParOf" srcId="{26DBD806-352D-4402-B6EA-305B8F4D25CA}" destId="{4E8AF677-074D-46E8-BAD0-AFE7C123FD11}" srcOrd="0" destOrd="0" presId="urn:microsoft.com/office/officeart/2005/8/layout/hierarchy2"/>
    <dgm:cxn modelId="{18502178-1EEB-49EA-9750-AF03710671C8}" type="presParOf" srcId="{26DBD806-352D-4402-B6EA-305B8F4D25CA}" destId="{62260AFF-05F2-4C9F-B325-922E5FFE1E3D}" srcOrd="1" destOrd="0" presId="urn:microsoft.com/office/officeart/2005/8/layout/hierarchy2"/>
    <dgm:cxn modelId="{1CD58D3B-41B5-4A15-82DF-63A793197F4A}" type="presParOf" srcId="{02A41654-4A74-4429-BE32-13C6A02CEC29}" destId="{76ADE001-514C-426B-A63D-DF9E8D6F80BB}" srcOrd="2" destOrd="0" presId="urn:microsoft.com/office/officeart/2005/8/layout/hierarchy2"/>
    <dgm:cxn modelId="{F1F69CA8-D085-4C5C-A124-D01880D90027}" type="presParOf" srcId="{76ADE001-514C-426B-A63D-DF9E8D6F80BB}" destId="{2FEDE8F8-A5F6-4EC6-944C-78812FBAAA81}" srcOrd="0" destOrd="0" presId="urn:microsoft.com/office/officeart/2005/8/layout/hierarchy2"/>
    <dgm:cxn modelId="{D9925C8B-F82A-47AE-A33E-50D727CB132C}" type="presParOf" srcId="{02A41654-4A74-4429-BE32-13C6A02CEC29}" destId="{0AC4EB04-913B-4452-BE97-DB9A7DBD465D}" srcOrd="3" destOrd="0" presId="urn:microsoft.com/office/officeart/2005/8/layout/hierarchy2"/>
    <dgm:cxn modelId="{4DD0D84C-DA01-482C-88BD-532080B8BE3D}" type="presParOf" srcId="{0AC4EB04-913B-4452-BE97-DB9A7DBD465D}" destId="{B3D44B1F-3A28-475F-87AC-9ADE2F8360BA}" srcOrd="0" destOrd="0" presId="urn:microsoft.com/office/officeart/2005/8/layout/hierarchy2"/>
    <dgm:cxn modelId="{21BDF389-E388-49DE-BFA2-21CB21E69F43}" type="presParOf" srcId="{0AC4EB04-913B-4452-BE97-DB9A7DBD465D}" destId="{8DA98999-E2A7-4191-8E7B-CD922ACDA5CF}" srcOrd="1" destOrd="0" presId="urn:microsoft.com/office/officeart/2005/8/layout/hierarchy2"/>
    <dgm:cxn modelId="{620F5A9E-76FC-48DE-BB1E-085A4F52825E}" type="presParOf" srcId="{689BA1BB-106F-40B1-B962-9B147F5D4B02}" destId="{26356819-ABCB-472D-8B01-339B9B257091}" srcOrd="4" destOrd="0" presId="urn:microsoft.com/office/officeart/2005/8/layout/hierarchy2"/>
    <dgm:cxn modelId="{2481A988-4A21-45A5-8FC0-630CAFE845AC}" type="presParOf" srcId="{26356819-ABCB-472D-8B01-339B9B257091}" destId="{A082F8C1-01DE-4BCA-A269-AEDF4B04303E}" srcOrd="0" destOrd="0" presId="urn:microsoft.com/office/officeart/2005/8/layout/hierarchy2"/>
    <dgm:cxn modelId="{24774E41-DE79-446C-97A6-FF79796BE6E7}" type="presParOf" srcId="{689BA1BB-106F-40B1-B962-9B147F5D4B02}" destId="{986CC3F9-7B73-4CE2-88BD-4921D2111B90}" srcOrd="5" destOrd="0" presId="urn:microsoft.com/office/officeart/2005/8/layout/hierarchy2"/>
    <dgm:cxn modelId="{996177B6-EEB6-495D-A023-03B51FB8568F}" type="presParOf" srcId="{986CC3F9-7B73-4CE2-88BD-4921D2111B90}" destId="{E7632189-634A-4AF5-AA84-5398FA3D7ED8}" srcOrd="0" destOrd="0" presId="urn:microsoft.com/office/officeart/2005/8/layout/hierarchy2"/>
    <dgm:cxn modelId="{41F7E094-7DA7-4E25-A7B0-5A030E48188C}" type="presParOf" srcId="{986CC3F9-7B73-4CE2-88BD-4921D2111B90}" destId="{A1CDDE68-B59B-486F-A367-E3B9CD614402}" srcOrd="1" destOrd="0" presId="urn:microsoft.com/office/officeart/2005/8/layout/hierarchy2"/>
    <dgm:cxn modelId="{2618B40B-0879-47FD-920C-3425AC8FFF34}" type="presParOf" srcId="{A1CDDE68-B59B-486F-A367-E3B9CD614402}" destId="{61DAC71A-AFA5-4CFC-8D10-AA4C2356F692}" srcOrd="0" destOrd="0" presId="urn:microsoft.com/office/officeart/2005/8/layout/hierarchy2"/>
    <dgm:cxn modelId="{E4FB1642-5665-4B89-A36F-04D4D93447F1}" type="presParOf" srcId="{61DAC71A-AFA5-4CFC-8D10-AA4C2356F692}" destId="{DE350575-CDE1-4A1C-9043-AD8321B915C1}" srcOrd="0" destOrd="0" presId="urn:microsoft.com/office/officeart/2005/8/layout/hierarchy2"/>
    <dgm:cxn modelId="{1666FFF1-0EE6-433A-847F-A5A90F0C50BA}" type="presParOf" srcId="{A1CDDE68-B59B-486F-A367-E3B9CD614402}" destId="{889CD9CF-8171-415A-8DCC-9868E13E89C6}" srcOrd="1" destOrd="0" presId="urn:microsoft.com/office/officeart/2005/8/layout/hierarchy2"/>
    <dgm:cxn modelId="{1B562C5C-E887-4F02-A434-9B4D0B830E4B}" type="presParOf" srcId="{889CD9CF-8171-415A-8DCC-9868E13E89C6}" destId="{8ACBF141-124A-4A3E-AB49-1AD7D99F6580}" srcOrd="0" destOrd="0" presId="urn:microsoft.com/office/officeart/2005/8/layout/hierarchy2"/>
    <dgm:cxn modelId="{99576518-5527-47AD-A23A-6D015CACAFD3}" type="presParOf" srcId="{889CD9CF-8171-415A-8DCC-9868E13E89C6}" destId="{AAD61284-7172-406F-A21C-804EFC81CFC0}" srcOrd="1" destOrd="0" presId="urn:microsoft.com/office/officeart/2005/8/layout/hierarchy2"/>
    <dgm:cxn modelId="{D4F266D4-94F0-4396-8A8B-1D7EF3DDC9A5}" type="presParOf" srcId="{A1CDDE68-B59B-486F-A367-E3B9CD614402}" destId="{83928ECD-9978-4A73-A850-76AAF1795C2B}" srcOrd="2" destOrd="0" presId="urn:microsoft.com/office/officeart/2005/8/layout/hierarchy2"/>
    <dgm:cxn modelId="{F87F757B-9BDA-4B32-ABFB-E93965DFE375}" type="presParOf" srcId="{83928ECD-9978-4A73-A850-76AAF1795C2B}" destId="{D442DEEE-3E79-4588-8F23-EC62258D93B4}" srcOrd="0" destOrd="0" presId="urn:microsoft.com/office/officeart/2005/8/layout/hierarchy2"/>
    <dgm:cxn modelId="{9B9FBAD7-FE44-4640-A918-CBE6AD62F658}" type="presParOf" srcId="{A1CDDE68-B59B-486F-A367-E3B9CD614402}" destId="{1D6AD43B-22E6-4C56-831B-DB2585445312}" srcOrd="3" destOrd="0" presId="urn:microsoft.com/office/officeart/2005/8/layout/hierarchy2"/>
    <dgm:cxn modelId="{E5D37432-B345-49B0-9361-A11382789827}" type="presParOf" srcId="{1D6AD43B-22E6-4C56-831B-DB2585445312}" destId="{FDAE19AF-EEEA-4E7F-AA46-8E3E6A90954C}" srcOrd="0" destOrd="0" presId="urn:microsoft.com/office/officeart/2005/8/layout/hierarchy2"/>
    <dgm:cxn modelId="{F6AE3CE4-C06A-48DA-8897-82D7990CEE18}" type="presParOf" srcId="{1D6AD43B-22E6-4C56-831B-DB2585445312}" destId="{EC9FEDD6-50D9-4737-8440-AEF91F0CC0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5D17CB-2A81-49E1-A54E-191BDA870F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DD4162C-F2CF-4F71-9867-C8C727301650}">
      <dgm:prSet phldrT="[Text]"/>
      <dgm:spPr/>
      <dgm:t>
        <a:bodyPr/>
        <a:lstStyle/>
        <a:p>
          <a:pPr rtl="1"/>
          <a:r>
            <a:rPr lang="fa-IR" b="1" dirty="0" smtClean="0">
              <a:cs typeface="0 Mitra Bold" pitchFamily="2" charset="-78"/>
            </a:rPr>
            <a:t>برخي راهکارهاي کاهش طلاق </a:t>
          </a:r>
          <a:endParaRPr lang="fa-IR" b="1" dirty="0">
            <a:cs typeface="0 Mitra Bold" pitchFamily="2" charset="-78"/>
          </a:endParaRPr>
        </a:p>
      </dgm:t>
    </dgm:pt>
    <dgm:pt modelId="{F7D921BC-633D-4411-9B34-110D3D586C6B}" type="parTrans" cxnId="{58678A91-5246-426F-8304-583ED8601615}">
      <dgm:prSet/>
      <dgm:spPr/>
      <dgm:t>
        <a:bodyPr/>
        <a:lstStyle/>
        <a:p>
          <a:pPr rtl="1"/>
          <a:endParaRPr lang="fa-IR"/>
        </a:p>
      </dgm:t>
    </dgm:pt>
    <dgm:pt modelId="{90118301-E1BD-485F-B21C-95D884C8F848}" type="sibTrans" cxnId="{58678A91-5246-426F-8304-583ED8601615}">
      <dgm:prSet/>
      <dgm:spPr/>
      <dgm:t>
        <a:bodyPr/>
        <a:lstStyle/>
        <a:p>
          <a:pPr rtl="1"/>
          <a:endParaRPr lang="fa-IR"/>
        </a:p>
      </dgm:t>
    </dgm:pt>
    <dgm:pt modelId="{FA608DEF-346D-4CB8-9F1F-C8B8804CEB30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accent2"/>
              </a:solidFill>
            </a:rPr>
            <a:t>پيشگيري از اختلاف زن و شوهر </a:t>
          </a:r>
          <a:endParaRPr lang="fa-IR" b="1" dirty="0">
            <a:solidFill>
              <a:schemeClr val="accent2"/>
            </a:solidFill>
          </a:endParaRPr>
        </a:p>
      </dgm:t>
    </dgm:pt>
    <dgm:pt modelId="{FB8E1DAB-805D-4E08-B9BB-CE9C45FE4402}" type="parTrans" cxnId="{8AD90D3D-D324-4B57-BDB6-E7C246B97AF7}">
      <dgm:prSet/>
      <dgm:spPr/>
      <dgm:t>
        <a:bodyPr/>
        <a:lstStyle/>
        <a:p>
          <a:pPr rtl="1"/>
          <a:endParaRPr lang="fa-IR"/>
        </a:p>
      </dgm:t>
    </dgm:pt>
    <dgm:pt modelId="{8C748C24-6FBF-4967-9064-7AD611491283}" type="sibTrans" cxnId="{8AD90D3D-D324-4B57-BDB6-E7C246B97AF7}">
      <dgm:prSet/>
      <dgm:spPr/>
      <dgm:t>
        <a:bodyPr/>
        <a:lstStyle/>
        <a:p>
          <a:pPr rtl="1"/>
          <a:endParaRPr lang="fa-IR"/>
        </a:p>
      </dgm:t>
    </dgm:pt>
    <dgm:pt modelId="{EB799D8F-4394-4CB7-AD33-5D7406984775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accent2"/>
              </a:solidFill>
            </a:rPr>
            <a:t>گذشت از برخي حقوق خود </a:t>
          </a:r>
          <a:endParaRPr lang="fa-IR" b="1" dirty="0">
            <a:solidFill>
              <a:schemeClr val="accent2"/>
            </a:solidFill>
          </a:endParaRPr>
        </a:p>
      </dgm:t>
    </dgm:pt>
    <dgm:pt modelId="{9B808F4D-1F1E-48B2-B4AE-14EE520F5DAD}" type="parTrans" cxnId="{734EB20C-4F38-4A4E-82A4-850DE005DDB1}">
      <dgm:prSet/>
      <dgm:spPr/>
      <dgm:t>
        <a:bodyPr/>
        <a:lstStyle/>
        <a:p>
          <a:pPr rtl="1"/>
          <a:endParaRPr lang="fa-IR"/>
        </a:p>
      </dgm:t>
    </dgm:pt>
    <dgm:pt modelId="{F340E2C2-EE46-4F7D-8BB0-337A1FBA449E}" type="sibTrans" cxnId="{734EB20C-4F38-4A4E-82A4-850DE005DDB1}">
      <dgm:prSet/>
      <dgm:spPr/>
      <dgm:t>
        <a:bodyPr/>
        <a:lstStyle/>
        <a:p>
          <a:pPr rtl="1"/>
          <a:endParaRPr lang="fa-IR"/>
        </a:p>
      </dgm:t>
    </dgm:pt>
    <dgm:pt modelId="{662995E1-A609-49EC-AE4F-CE5EDB839E23}">
      <dgm:prSet phldrT="[Text]"/>
      <dgm:spPr/>
      <dgm:t>
        <a:bodyPr/>
        <a:lstStyle/>
        <a:p>
          <a:pPr rtl="1"/>
          <a:r>
            <a:rPr lang="fa-IR" b="1" dirty="0" smtClean="0">
              <a:cs typeface="0 Mitra Bold" pitchFamily="2" charset="-78"/>
            </a:rPr>
            <a:t>ترميم خانواده هاي آسيب ديده از طلاق</a:t>
          </a:r>
          <a:r>
            <a:rPr lang="fa-IR" b="1" dirty="0" smtClean="0"/>
            <a:t>:</a:t>
          </a:r>
          <a:endParaRPr lang="fa-IR" b="1" dirty="0"/>
        </a:p>
      </dgm:t>
    </dgm:pt>
    <dgm:pt modelId="{BA4A1C07-5F7A-481D-A490-4E3AD93DAAED}" type="parTrans" cxnId="{942FEE86-1E4D-454B-A727-9BEA64755EDC}">
      <dgm:prSet/>
      <dgm:spPr/>
      <dgm:t>
        <a:bodyPr/>
        <a:lstStyle/>
        <a:p>
          <a:pPr rtl="1"/>
          <a:endParaRPr lang="fa-IR"/>
        </a:p>
      </dgm:t>
    </dgm:pt>
    <dgm:pt modelId="{42D92735-E133-4801-A703-2213C9954575}" type="sibTrans" cxnId="{942FEE86-1E4D-454B-A727-9BEA64755EDC}">
      <dgm:prSet/>
      <dgm:spPr/>
      <dgm:t>
        <a:bodyPr/>
        <a:lstStyle/>
        <a:p>
          <a:pPr rtl="1"/>
          <a:endParaRPr lang="fa-IR"/>
        </a:p>
      </dgm:t>
    </dgm:pt>
    <dgm:pt modelId="{32E18372-D0AC-4654-8994-2FBC0523042F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2"/>
              </a:solidFill>
            </a:rPr>
            <a:t>تقويت فضايل اخلاقي  و روابط اجتماعي </a:t>
          </a:r>
          <a:endParaRPr lang="fa-IR" sz="2400" b="1" dirty="0">
            <a:solidFill>
              <a:schemeClr val="accent2"/>
            </a:solidFill>
          </a:endParaRPr>
        </a:p>
      </dgm:t>
    </dgm:pt>
    <dgm:pt modelId="{8395D59F-93F7-413A-9F32-9A413C6E2F98}" type="parTrans" cxnId="{66E692DC-576B-40FB-A173-28470A617BF3}">
      <dgm:prSet/>
      <dgm:spPr/>
      <dgm:t>
        <a:bodyPr/>
        <a:lstStyle/>
        <a:p>
          <a:pPr rtl="1"/>
          <a:endParaRPr lang="fa-IR"/>
        </a:p>
      </dgm:t>
    </dgm:pt>
    <dgm:pt modelId="{E56695F2-0E1F-410E-8069-C3F908B7A7A4}" type="sibTrans" cxnId="{66E692DC-576B-40FB-A173-28470A617BF3}">
      <dgm:prSet/>
      <dgm:spPr/>
      <dgm:t>
        <a:bodyPr/>
        <a:lstStyle/>
        <a:p>
          <a:pPr rtl="1"/>
          <a:endParaRPr lang="fa-IR"/>
        </a:p>
      </dgm:t>
    </dgm:pt>
    <dgm:pt modelId="{5D3C9617-21F1-4199-9933-D06EFC408E2A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2"/>
              </a:solidFill>
            </a:rPr>
            <a:t>  تقويت نقش پدر پس از طلاق</a:t>
          </a:r>
          <a:endParaRPr lang="fa-IR" sz="2400" b="1" dirty="0">
            <a:solidFill>
              <a:schemeClr val="accent2"/>
            </a:solidFill>
          </a:endParaRPr>
        </a:p>
      </dgm:t>
    </dgm:pt>
    <dgm:pt modelId="{EED6ADD0-84B3-48AA-B948-491DA1506F54}" type="parTrans" cxnId="{2E43F62F-4B53-465B-9F54-F6A458A254FD}">
      <dgm:prSet/>
      <dgm:spPr/>
      <dgm:t>
        <a:bodyPr/>
        <a:lstStyle/>
        <a:p>
          <a:pPr rtl="1"/>
          <a:endParaRPr lang="fa-IR"/>
        </a:p>
      </dgm:t>
    </dgm:pt>
    <dgm:pt modelId="{7DEDF5E9-7F15-4C7C-9355-ABC79ECA03D6}" type="sibTrans" cxnId="{2E43F62F-4B53-465B-9F54-F6A458A254FD}">
      <dgm:prSet/>
      <dgm:spPr/>
      <dgm:t>
        <a:bodyPr/>
        <a:lstStyle/>
        <a:p>
          <a:pPr rtl="1"/>
          <a:endParaRPr lang="fa-IR"/>
        </a:p>
      </dgm:t>
    </dgm:pt>
    <dgm:pt modelId="{D3E205CC-F814-47C7-8DAD-1CD768C0BDAA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accent2"/>
              </a:solidFill>
            </a:rPr>
            <a:t>توجه به مشکلات فرزندان</a:t>
          </a:r>
          <a:endParaRPr lang="fa-IR" b="1" dirty="0">
            <a:solidFill>
              <a:schemeClr val="accent2"/>
            </a:solidFill>
          </a:endParaRPr>
        </a:p>
      </dgm:t>
    </dgm:pt>
    <dgm:pt modelId="{B6515196-ABE4-44EC-B306-796D375213B6}" type="parTrans" cxnId="{2C674CF3-C502-45BB-94D5-2C1C3C1E71FD}">
      <dgm:prSet/>
      <dgm:spPr/>
      <dgm:t>
        <a:bodyPr/>
        <a:lstStyle/>
        <a:p>
          <a:pPr rtl="1"/>
          <a:endParaRPr lang="fa-IR"/>
        </a:p>
      </dgm:t>
    </dgm:pt>
    <dgm:pt modelId="{4A794D04-08B5-4D40-A100-28EE741A5DA9}" type="sibTrans" cxnId="{2C674CF3-C502-45BB-94D5-2C1C3C1E71FD}">
      <dgm:prSet/>
      <dgm:spPr/>
      <dgm:t>
        <a:bodyPr/>
        <a:lstStyle/>
        <a:p>
          <a:pPr rtl="1"/>
          <a:endParaRPr lang="fa-IR"/>
        </a:p>
      </dgm:t>
    </dgm:pt>
    <dgm:pt modelId="{8F78DF63-AE45-4019-851F-6325A019250F}">
      <dgm:prSet phldrT="[Text]"/>
      <dgm:spPr/>
      <dgm:t>
        <a:bodyPr/>
        <a:lstStyle/>
        <a:p>
          <a:pPr rtl="1"/>
          <a:r>
            <a:rPr lang="fa-IR" b="1" dirty="0" smtClean="0">
              <a:solidFill>
                <a:schemeClr val="accent2"/>
              </a:solidFill>
            </a:rPr>
            <a:t>حضور در مراکز مشاوره </a:t>
          </a:r>
          <a:endParaRPr lang="fa-IR" b="1" dirty="0">
            <a:solidFill>
              <a:schemeClr val="accent2"/>
            </a:solidFill>
          </a:endParaRPr>
        </a:p>
      </dgm:t>
    </dgm:pt>
    <dgm:pt modelId="{DC0700A9-0425-4F0B-943D-2250209DE411}" type="parTrans" cxnId="{7E85767E-C029-4608-81CF-1764B4595653}">
      <dgm:prSet/>
      <dgm:spPr/>
      <dgm:t>
        <a:bodyPr/>
        <a:lstStyle/>
        <a:p>
          <a:pPr rtl="1"/>
          <a:endParaRPr lang="fa-IR"/>
        </a:p>
      </dgm:t>
    </dgm:pt>
    <dgm:pt modelId="{3465C93D-4C1B-405E-92D5-A82DF689DD65}" type="sibTrans" cxnId="{7E85767E-C029-4608-81CF-1764B4595653}">
      <dgm:prSet/>
      <dgm:spPr/>
      <dgm:t>
        <a:bodyPr/>
        <a:lstStyle/>
        <a:p>
          <a:pPr rtl="1"/>
          <a:endParaRPr lang="fa-IR"/>
        </a:p>
      </dgm:t>
    </dgm:pt>
    <dgm:pt modelId="{42FC7A93-E2B4-4B86-957C-9B0D0865BF2E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2"/>
              </a:solidFill>
            </a:rPr>
            <a:t>پذيرش موقعيت جديد يا ازدواج مجدد </a:t>
          </a:r>
          <a:endParaRPr lang="fa-IR" sz="2400" b="1" dirty="0">
            <a:solidFill>
              <a:schemeClr val="accent2"/>
            </a:solidFill>
          </a:endParaRPr>
        </a:p>
      </dgm:t>
    </dgm:pt>
    <dgm:pt modelId="{2879066E-7127-4CB5-A2D0-9BD557C5F29C}" type="parTrans" cxnId="{CAF05E01-0B4D-47B0-960E-05754C8986E5}">
      <dgm:prSet/>
      <dgm:spPr/>
      <dgm:t>
        <a:bodyPr/>
        <a:lstStyle/>
        <a:p>
          <a:pPr rtl="1"/>
          <a:endParaRPr lang="fa-IR"/>
        </a:p>
      </dgm:t>
    </dgm:pt>
    <dgm:pt modelId="{2E32CE27-1412-420E-BA51-1CB7DC9B2186}" type="sibTrans" cxnId="{CAF05E01-0B4D-47B0-960E-05754C8986E5}">
      <dgm:prSet/>
      <dgm:spPr/>
      <dgm:t>
        <a:bodyPr/>
        <a:lstStyle/>
        <a:p>
          <a:pPr rtl="1"/>
          <a:endParaRPr lang="fa-IR"/>
        </a:p>
      </dgm:t>
    </dgm:pt>
    <dgm:pt modelId="{451E85D6-AE70-49F2-99B7-E698FF27DFD4}">
      <dgm:prSet phldrT="[Text]"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2"/>
              </a:solidFill>
            </a:rPr>
            <a:t>توجه به نيازهاي فرزندان پس از طلاق</a:t>
          </a:r>
          <a:endParaRPr lang="fa-IR" sz="2400" b="1" dirty="0">
            <a:solidFill>
              <a:schemeClr val="accent2"/>
            </a:solidFill>
          </a:endParaRPr>
        </a:p>
      </dgm:t>
    </dgm:pt>
    <dgm:pt modelId="{CF3C94FB-9FF9-4125-A19B-21B85129C02F}" type="parTrans" cxnId="{3FA21F9A-253E-4DB5-9EF2-D4968CD00EB1}">
      <dgm:prSet/>
      <dgm:spPr/>
      <dgm:t>
        <a:bodyPr/>
        <a:lstStyle/>
        <a:p>
          <a:pPr rtl="1"/>
          <a:endParaRPr lang="fa-IR"/>
        </a:p>
      </dgm:t>
    </dgm:pt>
    <dgm:pt modelId="{0C66E800-8DEC-4213-A9DE-E6DC44E07ECA}" type="sibTrans" cxnId="{3FA21F9A-253E-4DB5-9EF2-D4968CD00EB1}">
      <dgm:prSet/>
      <dgm:spPr/>
      <dgm:t>
        <a:bodyPr/>
        <a:lstStyle/>
        <a:p>
          <a:pPr rtl="1"/>
          <a:endParaRPr lang="fa-IR"/>
        </a:p>
      </dgm:t>
    </dgm:pt>
    <dgm:pt modelId="{BC79464F-E90B-4A96-B553-A84B04D77818}" type="pres">
      <dgm:prSet presAssocID="{375D17CB-2A81-49E1-A54E-191BDA870F43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FD23F439-3D55-498F-BD1A-A4411D19F62F}" type="pres">
      <dgm:prSet presAssocID="{3DD4162C-F2CF-4F71-9867-C8C727301650}" presName="root" presStyleCnt="0"/>
      <dgm:spPr/>
    </dgm:pt>
    <dgm:pt modelId="{F2BE7F21-5DD9-4DA5-8806-4346087AAFF9}" type="pres">
      <dgm:prSet presAssocID="{3DD4162C-F2CF-4F71-9867-C8C727301650}" presName="rootComposite" presStyleCnt="0"/>
      <dgm:spPr/>
    </dgm:pt>
    <dgm:pt modelId="{0ECBB868-E3E8-4909-85F4-B3A153F4B998}" type="pres">
      <dgm:prSet presAssocID="{3DD4162C-F2CF-4F71-9867-C8C727301650}" presName="rootText" presStyleLbl="node1" presStyleIdx="0" presStyleCnt="2" custScaleX="140232" custLinFactNeighborX="-379" custLinFactNeighborY="2047"/>
      <dgm:spPr/>
      <dgm:t>
        <a:bodyPr/>
        <a:lstStyle/>
        <a:p>
          <a:pPr rtl="1"/>
          <a:endParaRPr lang="fa-IR"/>
        </a:p>
      </dgm:t>
    </dgm:pt>
    <dgm:pt modelId="{E76AC5A3-9C02-4C68-B877-5CE773CD30CD}" type="pres">
      <dgm:prSet presAssocID="{3DD4162C-F2CF-4F71-9867-C8C727301650}" presName="rootConnector" presStyleLbl="node1" presStyleIdx="0" presStyleCnt="2"/>
      <dgm:spPr/>
      <dgm:t>
        <a:bodyPr/>
        <a:lstStyle/>
        <a:p>
          <a:pPr rtl="1"/>
          <a:endParaRPr lang="fa-IR"/>
        </a:p>
      </dgm:t>
    </dgm:pt>
    <dgm:pt modelId="{0B3A3034-A8D9-4F32-9CB4-7CFA77EFA930}" type="pres">
      <dgm:prSet presAssocID="{3DD4162C-F2CF-4F71-9867-C8C727301650}" presName="childShape" presStyleCnt="0"/>
      <dgm:spPr/>
    </dgm:pt>
    <dgm:pt modelId="{299DCB86-831D-4787-9A7B-8B85B5F5F482}" type="pres">
      <dgm:prSet presAssocID="{FB8E1DAB-805D-4E08-B9BB-CE9C45FE4402}" presName="Name13" presStyleLbl="parChTrans1D2" presStyleIdx="0" presStyleCnt="8"/>
      <dgm:spPr/>
      <dgm:t>
        <a:bodyPr/>
        <a:lstStyle/>
        <a:p>
          <a:pPr rtl="1"/>
          <a:endParaRPr lang="fa-IR"/>
        </a:p>
      </dgm:t>
    </dgm:pt>
    <dgm:pt modelId="{0DE156C6-3207-4BF9-930B-6495D02664B7}" type="pres">
      <dgm:prSet presAssocID="{FA608DEF-346D-4CB8-9F1F-C8B8804CEB30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00010A-BBD8-43D0-B125-03C4BEACD2CC}" type="pres">
      <dgm:prSet presAssocID="{9B808F4D-1F1E-48B2-B4AE-14EE520F5DAD}" presName="Name13" presStyleLbl="parChTrans1D2" presStyleIdx="1" presStyleCnt="8"/>
      <dgm:spPr/>
      <dgm:t>
        <a:bodyPr/>
        <a:lstStyle/>
        <a:p>
          <a:pPr rtl="1"/>
          <a:endParaRPr lang="fa-IR"/>
        </a:p>
      </dgm:t>
    </dgm:pt>
    <dgm:pt modelId="{65B77C6C-CF54-414D-8179-5183E2B0C1A9}" type="pres">
      <dgm:prSet presAssocID="{EB799D8F-4394-4CB7-AD33-5D740698477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DCED6F3-2F02-48EA-A58F-2956D50DCD1E}" type="pres">
      <dgm:prSet presAssocID="{B6515196-ABE4-44EC-B306-796D375213B6}" presName="Name13" presStyleLbl="parChTrans1D2" presStyleIdx="2" presStyleCnt="8"/>
      <dgm:spPr/>
      <dgm:t>
        <a:bodyPr/>
        <a:lstStyle/>
        <a:p>
          <a:pPr rtl="1"/>
          <a:endParaRPr lang="fa-IR"/>
        </a:p>
      </dgm:t>
    </dgm:pt>
    <dgm:pt modelId="{558F2081-79FB-4288-902F-B64FC6310A7C}" type="pres">
      <dgm:prSet presAssocID="{D3E205CC-F814-47C7-8DAD-1CD768C0BDAA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DDDBADD-57B9-4291-82B0-BD2B9BE297F3}" type="pres">
      <dgm:prSet presAssocID="{DC0700A9-0425-4F0B-943D-2250209DE411}" presName="Name13" presStyleLbl="parChTrans1D2" presStyleIdx="3" presStyleCnt="8"/>
      <dgm:spPr/>
      <dgm:t>
        <a:bodyPr/>
        <a:lstStyle/>
        <a:p>
          <a:pPr rtl="1"/>
          <a:endParaRPr lang="fa-IR"/>
        </a:p>
      </dgm:t>
    </dgm:pt>
    <dgm:pt modelId="{12E6C254-4470-4EB6-8D88-80948205E993}" type="pres">
      <dgm:prSet presAssocID="{8F78DF63-AE45-4019-851F-6325A019250F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92FFF4-B9E4-407A-AE92-4D4C51E97226}" type="pres">
      <dgm:prSet presAssocID="{662995E1-A609-49EC-AE4F-CE5EDB839E23}" presName="root" presStyleCnt="0"/>
      <dgm:spPr/>
    </dgm:pt>
    <dgm:pt modelId="{7B341AB4-F300-4329-A66D-2314E8D385B6}" type="pres">
      <dgm:prSet presAssocID="{662995E1-A609-49EC-AE4F-CE5EDB839E23}" presName="rootComposite" presStyleCnt="0"/>
      <dgm:spPr/>
    </dgm:pt>
    <dgm:pt modelId="{3631E76F-6493-4B53-9954-BC4D0F3F1208}" type="pres">
      <dgm:prSet presAssocID="{662995E1-A609-49EC-AE4F-CE5EDB839E23}" presName="rootText" presStyleLbl="node1" presStyleIdx="1" presStyleCnt="2" custScaleX="136181"/>
      <dgm:spPr/>
      <dgm:t>
        <a:bodyPr/>
        <a:lstStyle/>
        <a:p>
          <a:pPr rtl="1"/>
          <a:endParaRPr lang="fa-IR"/>
        </a:p>
      </dgm:t>
    </dgm:pt>
    <dgm:pt modelId="{1B97A4EC-1201-4863-9E85-5C8322850F03}" type="pres">
      <dgm:prSet presAssocID="{662995E1-A609-49EC-AE4F-CE5EDB839E23}" presName="rootConnector" presStyleLbl="node1" presStyleIdx="1" presStyleCnt="2"/>
      <dgm:spPr/>
      <dgm:t>
        <a:bodyPr/>
        <a:lstStyle/>
        <a:p>
          <a:pPr rtl="1"/>
          <a:endParaRPr lang="fa-IR"/>
        </a:p>
      </dgm:t>
    </dgm:pt>
    <dgm:pt modelId="{7F5A0AC6-2C71-467C-9500-26F3B798C3DB}" type="pres">
      <dgm:prSet presAssocID="{662995E1-A609-49EC-AE4F-CE5EDB839E23}" presName="childShape" presStyleCnt="0"/>
      <dgm:spPr/>
    </dgm:pt>
    <dgm:pt modelId="{82C788BF-FD1A-4586-9A43-4DC57A6C4534}" type="pres">
      <dgm:prSet presAssocID="{8395D59F-93F7-413A-9F32-9A413C6E2F98}" presName="Name13" presStyleLbl="parChTrans1D2" presStyleIdx="4" presStyleCnt="8"/>
      <dgm:spPr/>
      <dgm:t>
        <a:bodyPr/>
        <a:lstStyle/>
        <a:p>
          <a:pPr rtl="1"/>
          <a:endParaRPr lang="fa-IR"/>
        </a:p>
      </dgm:t>
    </dgm:pt>
    <dgm:pt modelId="{F60FB7D5-1093-4E37-B622-804EED563384}" type="pres">
      <dgm:prSet presAssocID="{32E18372-D0AC-4654-8994-2FBC0523042F}" presName="childText" presStyleLbl="bgAcc1" presStyleIdx="4" presStyleCnt="8" custScaleX="11996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A384CC0-4813-462D-966F-7AA5161B74FD}" type="pres">
      <dgm:prSet presAssocID="{EED6ADD0-84B3-48AA-B948-491DA1506F54}" presName="Name13" presStyleLbl="parChTrans1D2" presStyleIdx="5" presStyleCnt="8"/>
      <dgm:spPr/>
      <dgm:t>
        <a:bodyPr/>
        <a:lstStyle/>
        <a:p>
          <a:pPr rtl="1"/>
          <a:endParaRPr lang="fa-IR"/>
        </a:p>
      </dgm:t>
    </dgm:pt>
    <dgm:pt modelId="{B2587EE4-233A-4AA6-B6A0-30ECCF968706}" type="pres">
      <dgm:prSet presAssocID="{5D3C9617-21F1-4199-9933-D06EFC408E2A}" presName="childText" presStyleLbl="bgAcc1" presStyleIdx="5" presStyleCnt="8" custScaleX="11496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461EBDB-D2F8-45AA-B084-44D76FDC84A2}" type="pres">
      <dgm:prSet presAssocID="{2879066E-7127-4CB5-A2D0-9BD557C5F29C}" presName="Name13" presStyleLbl="parChTrans1D2" presStyleIdx="6" presStyleCnt="8"/>
      <dgm:spPr/>
      <dgm:t>
        <a:bodyPr/>
        <a:lstStyle/>
        <a:p>
          <a:pPr rtl="1"/>
          <a:endParaRPr lang="fa-IR"/>
        </a:p>
      </dgm:t>
    </dgm:pt>
    <dgm:pt modelId="{44C90980-C15D-46C1-B028-5486D6239B84}" type="pres">
      <dgm:prSet presAssocID="{42FC7A93-E2B4-4B86-957C-9B0D0865BF2E}" presName="childText" presStyleLbl="bgAcc1" presStyleIdx="6" presStyleCnt="8" custScaleX="11293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A7A616-4728-4978-8147-95258E7B5309}" type="pres">
      <dgm:prSet presAssocID="{CF3C94FB-9FF9-4125-A19B-21B85129C02F}" presName="Name13" presStyleLbl="parChTrans1D2" presStyleIdx="7" presStyleCnt="8"/>
      <dgm:spPr/>
      <dgm:t>
        <a:bodyPr/>
        <a:lstStyle/>
        <a:p>
          <a:pPr rtl="1"/>
          <a:endParaRPr lang="fa-IR"/>
        </a:p>
      </dgm:t>
    </dgm:pt>
    <dgm:pt modelId="{6F736119-A973-45B4-B1FC-1464AD807C02}" type="pres">
      <dgm:prSet presAssocID="{451E85D6-AE70-49F2-99B7-E698FF27DFD4}" presName="childText" presStyleLbl="bgAcc1" presStyleIdx="7" presStyleCnt="8" custScaleX="11044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9D68A5B-66B3-483B-A830-5FA2C890164A}" type="presOf" srcId="{CF3C94FB-9FF9-4125-A19B-21B85129C02F}" destId="{8BA7A616-4728-4978-8147-95258E7B5309}" srcOrd="0" destOrd="0" presId="urn:microsoft.com/office/officeart/2005/8/layout/hierarchy3"/>
    <dgm:cxn modelId="{AFA1E8B2-CD58-466C-8750-1E7E852153FC}" type="presOf" srcId="{662995E1-A609-49EC-AE4F-CE5EDB839E23}" destId="{3631E76F-6493-4B53-9954-BC4D0F3F1208}" srcOrd="0" destOrd="0" presId="urn:microsoft.com/office/officeart/2005/8/layout/hierarchy3"/>
    <dgm:cxn modelId="{57F36106-403B-452A-AAE0-83D6EB2DC8FE}" type="presOf" srcId="{375D17CB-2A81-49E1-A54E-191BDA870F43}" destId="{BC79464F-E90B-4A96-B553-A84B04D77818}" srcOrd="0" destOrd="0" presId="urn:microsoft.com/office/officeart/2005/8/layout/hierarchy3"/>
    <dgm:cxn modelId="{66E692DC-576B-40FB-A173-28470A617BF3}" srcId="{662995E1-A609-49EC-AE4F-CE5EDB839E23}" destId="{32E18372-D0AC-4654-8994-2FBC0523042F}" srcOrd="0" destOrd="0" parTransId="{8395D59F-93F7-413A-9F32-9A413C6E2F98}" sibTransId="{E56695F2-0E1F-410E-8069-C3F908B7A7A4}"/>
    <dgm:cxn modelId="{9D75FDAD-5201-4272-8455-628315DAE5D3}" type="presOf" srcId="{EB799D8F-4394-4CB7-AD33-5D7406984775}" destId="{65B77C6C-CF54-414D-8179-5183E2B0C1A9}" srcOrd="0" destOrd="0" presId="urn:microsoft.com/office/officeart/2005/8/layout/hierarchy3"/>
    <dgm:cxn modelId="{4F3B9053-8734-4D3D-9CD3-6CD4B2E00C4C}" type="presOf" srcId="{FB8E1DAB-805D-4E08-B9BB-CE9C45FE4402}" destId="{299DCB86-831D-4787-9A7B-8B85B5F5F482}" srcOrd="0" destOrd="0" presId="urn:microsoft.com/office/officeart/2005/8/layout/hierarchy3"/>
    <dgm:cxn modelId="{2A5C4755-14CF-4DF8-A013-3730390C28FC}" type="presOf" srcId="{DC0700A9-0425-4F0B-943D-2250209DE411}" destId="{0DDDBADD-57B9-4291-82B0-BD2B9BE297F3}" srcOrd="0" destOrd="0" presId="urn:microsoft.com/office/officeart/2005/8/layout/hierarchy3"/>
    <dgm:cxn modelId="{F14435FF-C726-441A-98AB-96615AA2B0DF}" type="presOf" srcId="{3DD4162C-F2CF-4F71-9867-C8C727301650}" destId="{E76AC5A3-9C02-4C68-B877-5CE773CD30CD}" srcOrd="1" destOrd="0" presId="urn:microsoft.com/office/officeart/2005/8/layout/hierarchy3"/>
    <dgm:cxn modelId="{5D94945B-4CAF-435A-8084-B694102B16DC}" type="presOf" srcId="{D3E205CC-F814-47C7-8DAD-1CD768C0BDAA}" destId="{558F2081-79FB-4288-902F-B64FC6310A7C}" srcOrd="0" destOrd="0" presId="urn:microsoft.com/office/officeart/2005/8/layout/hierarchy3"/>
    <dgm:cxn modelId="{2C674CF3-C502-45BB-94D5-2C1C3C1E71FD}" srcId="{3DD4162C-F2CF-4F71-9867-C8C727301650}" destId="{D3E205CC-F814-47C7-8DAD-1CD768C0BDAA}" srcOrd="2" destOrd="0" parTransId="{B6515196-ABE4-44EC-B306-796D375213B6}" sibTransId="{4A794D04-08B5-4D40-A100-28EE741A5DA9}"/>
    <dgm:cxn modelId="{D38F3F88-03C2-4F24-AF70-1ED17FFCE8C0}" type="presOf" srcId="{2879066E-7127-4CB5-A2D0-9BD557C5F29C}" destId="{E461EBDB-D2F8-45AA-B084-44D76FDC84A2}" srcOrd="0" destOrd="0" presId="urn:microsoft.com/office/officeart/2005/8/layout/hierarchy3"/>
    <dgm:cxn modelId="{942FEE86-1E4D-454B-A727-9BEA64755EDC}" srcId="{375D17CB-2A81-49E1-A54E-191BDA870F43}" destId="{662995E1-A609-49EC-AE4F-CE5EDB839E23}" srcOrd="1" destOrd="0" parTransId="{BA4A1C07-5F7A-481D-A490-4E3AD93DAAED}" sibTransId="{42D92735-E133-4801-A703-2213C9954575}"/>
    <dgm:cxn modelId="{B04DF835-985F-426C-8A79-9E4EF4EBD211}" type="presOf" srcId="{5D3C9617-21F1-4199-9933-D06EFC408E2A}" destId="{B2587EE4-233A-4AA6-B6A0-30ECCF968706}" srcOrd="0" destOrd="0" presId="urn:microsoft.com/office/officeart/2005/8/layout/hierarchy3"/>
    <dgm:cxn modelId="{57AEA883-BC70-4B8D-BECC-98AFBD843C01}" type="presOf" srcId="{8F78DF63-AE45-4019-851F-6325A019250F}" destId="{12E6C254-4470-4EB6-8D88-80948205E993}" srcOrd="0" destOrd="0" presId="urn:microsoft.com/office/officeart/2005/8/layout/hierarchy3"/>
    <dgm:cxn modelId="{8AD90D3D-D324-4B57-BDB6-E7C246B97AF7}" srcId="{3DD4162C-F2CF-4F71-9867-C8C727301650}" destId="{FA608DEF-346D-4CB8-9F1F-C8B8804CEB30}" srcOrd="0" destOrd="0" parTransId="{FB8E1DAB-805D-4E08-B9BB-CE9C45FE4402}" sibTransId="{8C748C24-6FBF-4967-9064-7AD611491283}"/>
    <dgm:cxn modelId="{36BD4091-EAF1-44C5-9A3A-005D6CDF0102}" type="presOf" srcId="{451E85D6-AE70-49F2-99B7-E698FF27DFD4}" destId="{6F736119-A973-45B4-B1FC-1464AD807C02}" srcOrd="0" destOrd="0" presId="urn:microsoft.com/office/officeart/2005/8/layout/hierarchy3"/>
    <dgm:cxn modelId="{EA1B3053-BDA1-467E-8521-B30CE4DF33F3}" type="presOf" srcId="{EED6ADD0-84B3-48AA-B948-491DA1506F54}" destId="{6A384CC0-4813-462D-966F-7AA5161B74FD}" srcOrd="0" destOrd="0" presId="urn:microsoft.com/office/officeart/2005/8/layout/hierarchy3"/>
    <dgm:cxn modelId="{3BD63C51-0812-4474-8774-6733432ED57D}" type="presOf" srcId="{FA608DEF-346D-4CB8-9F1F-C8B8804CEB30}" destId="{0DE156C6-3207-4BF9-930B-6495D02664B7}" srcOrd="0" destOrd="0" presId="urn:microsoft.com/office/officeart/2005/8/layout/hierarchy3"/>
    <dgm:cxn modelId="{F84ED5CA-5375-4D16-876C-9657E78D1AF1}" type="presOf" srcId="{3DD4162C-F2CF-4F71-9867-C8C727301650}" destId="{0ECBB868-E3E8-4909-85F4-B3A153F4B998}" srcOrd="0" destOrd="0" presId="urn:microsoft.com/office/officeart/2005/8/layout/hierarchy3"/>
    <dgm:cxn modelId="{49CB9C06-D007-482A-AFA5-F317F743AC77}" type="presOf" srcId="{8395D59F-93F7-413A-9F32-9A413C6E2F98}" destId="{82C788BF-FD1A-4586-9A43-4DC57A6C4534}" srcOrd="0" destOrd="0" presId="urn:microsoft.com/office/officeart/2005/8/layout/hierarchy3"/>
    <dgm:cxn modelId="{7E85767E-C029-4608-81CF-1764B4595653}" srcId="{3DD4162C-F2CF-4F71-9867-C8C727301650}" destId="{8F78DF63-AE45-4019-851F-6325A019250F}" srcOrd="3" destOrd="0" parTransId="{DC0700A9-0425-4F0B-943D-2250209DE411}" sibTransId="{3465C93D-4C1B-405E-92D5-A82DF689DD65}"/>
    <dgm:cxn modelId="{734EB20C-4F38-4A4E-82A4-850DE005DDB1}" srcId="{3DD4162C-F2CF-4F71-9867-C8C727301650}" destId="{EB799D8F-4394-4CB7-AD33-5D7406984775}" srcOrd="1" destOrd="0" parTransId="{9B808F4D-1F1E-48B2-B4AE-14EE520F5DAD}" sibTransId="{F340E2C2-EE46-4F7D-8BB0-337A1FBA449E}"/>
    <dgm:cxn modelId="{0C5C1266-A3F0-468D-8D26-889FB7B1381E}" type="presOf" srcId="{42FC7A93-E2B4-4B86-957C-9B0D0865BF2E}" destId="{44C90980-C15D-46C1-B028-5486D6239B84}" srcOrd="0" destOrd="0" presId="urn:microsoft.com/office/officeart/2005/8/layout/hierarchy3"/>
    <dgm:cxn modelId="{2E43F62F-4B53-465B-9F54-F6A458A254FD}" srcId="{662995E1-A609-49EC-AE4F-CE5EDB839E23}" destId="{5D3C9617-21F1-4199-9933-D06EFC408E2A}" srcOrd="1" destOrd="0" parTransId="{EED6ADD0-84B3-48AA-B948-491DA1506F54}" sibTransId="{7DEDF5E9-7F15-4C7C-9355-ABC79ECA03D6}"/>
    <dgm:cxn modelId="{58678A91-5246-426F-8304-583ED8601615}" srcId="{375D17CB-2A81-49E1-A54E-191BDA870F43}" destId="{3DD4162C-F2CF-4F71-9867-C8C727301650}" srcOrd="0" destOrd="0" parTransId="{F7D921BC-633D-4411-9B34-110D3D586C6B}" sibTransId="{90118301-E1BD-485F-B21C-95D884C8F848}"/>
    <dgm:cxn modelId="{74C633FD-9D5A-4733-AB88-4BB1DABC33CA}" type="presOf" srcId="{9B808F4D-1F1E-48B2-B4AE-14EE520F5DAD}" destId="{0700010A-BBD8-43D0-B125-03C4BEACD2CC}" srcOrd="0" destOrd="0" presId="urn:microsoft.com/office/officeart/2005/8/layout/hierarchy3"/>
    <dgm:cxn modelId="{3FA21F9A-253E-4DB5-9EF2-D4968CD00EB1}" srcId="{662995E1-A609-49EC-AE4F-CE5EDB839E23}" destId="{451E85D6-AE70-49F2-99B7-E698FF27DFD4}" srcOrd="3" destOrd="0" parTransId="{CF3C94FB-9FF9-4125-A19B-21B85129C02F}" sibTransId="{0C66E800-8DEC-4213-A9DE-E6DC44E07ECA}"/>
    <dgm:cxn modelId="{39AC416E-63F7-41B9-841D-CB7714F28A49}" type="presOf" srcId="{32E18372-D0AC-4654-8994-2FBC0523042F}" destId="{F60FB7D5-1093-4E37-B622-804EED563384}" srcOrd="0" destOrd="0" presId="urn:microsoft.com/office/officeart/2005/8/layout/hierarchy3"/>
    <dgm:cxn modelId="{CAF05E01-0B4D-47B0-960E-05754C8986E5}" srcId="{662995E1-A609-49EC-AE4F-CE5EDB839E23}" destId="{42FC7A93-E2B4-4B86-957C-9B0D0865BF2E}" srcOrd="2" destOrd="0" parTransId="{2879066E-7127-4CB5-A2D0-9BD557C5F29C}" sibTransId="{2E32CE27-1412-420E-BA51-1CB7DC9B2186}"/>
    <dgm:cxn modelId="{311B5C5A-EBC0-440C-966B-9D4B31334F97}" type="presOf" srcId="{662995E1-A609-49EC-AE4F-CE5EDB839E23}" destId="{1B97A4EC-1201-4863-9E85-5C8322850F03}" srcOrd="1" destOrd="0" presId="urn:microsoft.com/office/officeart/2005/8/layout/hierarchy3"/>
    <dgm:cxn modelId="{482CB737-575E-4B3F-990C-4D4B8D2BE49D}" type="presOf" srcId="{B6515196-ABE4-44EC-B306-796D375213B6}" destId="{CDCED6F3-2F02-48EA-A58F-2956D50DCD1E}" srcOrd="0" destOrd="0" presId="urn:microsoft.com/office/officeart/2005/8/layout/hierarchy3"/>
    <dgm:cxn modelId="{827DADC4-3748-462C-A081-A24ED8D10FB8}" type="presParOf" srcId="{BC79464F-E90B-4A96-B553-A84B04D77818}" destId="{FD23F439-3D55-498F-BD1A-A4411D19F62F}" srcOrd="0" destOrd="0" presId="urn:microsoft.com/office/officeart/2005/8/layout/hierarchy3"/>
    <dgm:cxn modelId="{78E189F7-AEC9-4243-85F5-EA7CA38506DA}" type="presParOf" srcId="{FD23F439-3D55-498F-BD1A-A4411D19F62F}" destId="{F2BE7F21-5DD9-4DA5-8806-4346087AAFF9}" srcOrd="0" destOrd="0" presId="urn:microsoft.com/office/officeart/2005/8/layout/hierarchy3"/>
    <dgm:cxn modelId="{82FE495F-2DA7-4CDC-8CAD-C64CC3CD4853}" type="presParOf" srcId="{F2BE7F21-5DD9-4DA5-8806-4346087AAFF9}" destId="{0ECBB868-E3E8-4909-85F4-B3A153F4B998}" srcOrd="0" destOrd="0" presId="urn:microsoft.com/office/officeart/2005/8/layout/hierarchy3"/>
    <dgm:cxn modelId="{9F9CB82F-239F-4DFA-B8E1-FB7B83DCE493}" type="presParOf" srcId="{F2BE7F21-5DD9-4DA5-8806-4346087AAFF9}" destId="{E76AC5A3-9C02-4C68-B877-5CE773CD30CD}" srcOrd="1" destOrd="0" presId="urn:microsoft.com/office/officeart/2005/8/layout/hierarchy3"/>
    <dgm:cxn modelId="{037F160C-49D8-4F39-BBB7-D9D9CD4B334A}" type="presParOf" srcId="{FD23F439-3D55-498F-BD1A-A4411D19F62F}" destId="{0B3A3034-A8D9-4F32-9CB4-7CFA77EFA930}" srcOrd="1" destOrd="0" presId="urn:microsoft.com/office/officeart/2005/8/layout/hierarchy3"/>
    <dgm:cxn modelId="{F12A539E-0FDE-4D71-B766-643B3912864A}" type="presParOf" srcId="{0B3A3034-A8D9-4F32-9CB4-7CFA77EFA930}" destId="{299DCB86-831D-4787-9A7B-8B85B5F5F482}" srcOrd="0" destOrd="0" presId="urn:microsoft.com/office/officeart/2005/8/layout/hierarchy3"/>
    <dgm:cxn modelId="{7D637094-BDD4-490D-85CD-FF769333FC35}" type="presParOf" srcId="{0B3A3034-A8D9-4F32-9CB4-7CFA77EFA930}" destId="{0DE156C6-3207-4BF9-930B-6495D02664B7}" srcOrd="1" destOrd="0" presId="urn:microsoft.com/office/officeart/2005/8/layout/hierarchy3"/>
    <dgm:cxn modelId="{EFF779C7-3D48-4DDB-9A88-E899944E5343}" type="presParOf" srcId="{0B3A3034-A8D9-4F32-9CB4-7CFA77EFA930}" destId="{0700010A-BBD8-43D0-B125-03C4BEACD2CC}" srcOrd="2" destOrd="0" presId="urn:microsoft.com/office/officeart/2005/8/layout/hierarchy3"/>
    <dgm:cxn modelId="{494C0D07-BC2C-4223-AF4D-2267CBA60E9A}" type="presParOf" srcId="{0B3A3034-A8D9-4F32-9CB4-7CFA77EFA930}" destId="{65B77C6C-CF54-414D-8179-5183E2B0C1A9}" srcOrd="3" destOrd="0" presId="urn:microsoft.com/office/officeart/2005/8/layout/hierarchy3"/>
    <dgm:cxn modelId="{825E7C9C-9835-4D7B-96AA-073A8AAFB6F0}" type="presParOf" srcId="{0B3A3034-A8D9-4F32-9CB4-7CFA77EFA930}" destId="{CDCED6F3-2F02-48EA-A58F-2956D50DCD1E}" srcOrd="4" destOrd="0" presId="urn:microsoft.com/office/officeart/2005/8/layout/hierarchy3"/>
    <dgm:cxn modelId="{744AEC76-1D1D-4ED1-B4E8-BAAC75F7169D}" type="presParOf" srcId="{0B3A3034-A8D9-4F32-9CB4-7CFA77EFA930}" destId="{558F2081-79FB-4288-902F-B64FC6310A7C}" srcOrd="5" destOrd="0" presId="urn:microsoft.com/office/officeart/2005/8/layout/hierarchy3"/>
    <dgm:cxn modelId="{7B52846B-C115-4D6F-B7B9-A26D8AFC32D6}" type="presParOf" srcId="{0B3A3034-A8D9-4F32-9CB4-7CFA77EFA930}" destId="{0DDDBADD-57B9-4291-82B0-BD2B9BE297F3}" srcOrd="6" destOrd="0" presId="urn:microsoft.com/office/officeart/2005/8/layout/hierarchy3"/>
    <dgm:cxn modelId="{995CB8D7-DA8B-4678-867E-58F8FACF4776}" type="presParOf" srcId="{0B3A3034-A8D9-4F32-9CB4-7CFA77EFA930}" destId="{12E6C254-4470-4EB6-8D88-80948205E993}" srcOrd="7" destOrd="0" presId="urn:microsoft.com/office/officeart/2005/8/layout/hierarchy3"/>
    <dgm:cxn modelId="{F0AF930B-C3A6-4974-B998-1E0245E6B0B0}" type="presParOf" srcId="{BC79464F-E90B-4A96-B553-A84B04D77818}" destId="{8192FFF4-B9E4-407A-AE92-4D4C51E97226}" srcOrd="1" destOrd="0" presId="urn:microsoft.com/office/officeart/2005/8/layout/hierarchy3"/>
    <dgm:cxn modelId="{798B8DE1-CF33-472F-B46F-7ABD2FBA876A}" type="presParOf" srcId="{8192FFF4-B9E4-407A-AE92-4D4C51E97226}" destId="{7B341AB4-F300-4329-A66D-2314E8D385B6}" srcOrd="0" destOrd="0" presId="urn:microsoft.com/office/officeart/2005/8/layout/hierarchy3"/>
    <dgm:cxn modelId="{ABFEBDB6-D108-4CE7-8FE7-D3B07ECE284E}" type="presParOf" srcId="{7B341AB4-F300-4329-A66D-2314E8D385B6}" destId="{3631E76F-6493-4B53-9954-BC4D0F3F1208}" srcOrd="0" destOrd="0" presId="urn:microsoft.com/office/officeart/2005/8/layout/hierarchy3"/>
    <dgm:cxn modelId="{48F07304-1721-4BBA-95C7-7FA1B387836B}" type="presParOf" srcId="{7B341AB4-F300-4329-A66D-2314E8D385B6}" destId="{1B97A4EC-1201-4863-9E85-5C8322850F03}" srcOrd="1" destOrd="0" presId="urn:microsoft.com/office/officeart/2005/8/layout/hierarchy3"/>
    <dgm:cxn modelId="{D89010C8-FE3C-4579-A610-5B76D75D3812}" type="presParOf" srcId="{8192FFF4-B9E4-407A-AE92-4D4C51E97226}" destId="{7F5A0AC6-2C71-467C-9500-26F3B798C3DB}" srcOrd="1" destOrd="0" presId="urn:microsoft.com/office/officeart/2005/8/layout/hierarchy3"/>
    <dgm:cxn modelId="{0ED41018-A728-49CD-B96A-45166533541E}" type="presParOf" srcId="{7F5A0AC6-2C71-467C-9500-26F3B798C3DB}" destId="{82C788BF-FD1A-4586-9A43-4DC57A6C4534}" srcOrd="0" destOrd="0" presId="urn:microsoft.com/office/officeart/2005/8/layout/hierarchy3"/>
    <dgm:cxn modelId="{72C9376B-D2A1-427B-9F73-7AA79010E396}" type="presParOf" srcId="{7F5A0AC6-2C71-467C-9500-26F3B798C3DB}" destId="{F60FB7D5-1093-4E37-B622-804EED563384}" srcOrd="1" destOrd="0" presId="urn:microsoft.com/office/officeart/2005/8/layout/hierarchy3"/>
    <dgm:cxn modelId="{7B89DCB1-E2BA-4B8A-B7F7-D2BE17E028C4}" type="presParOf" srcId="{7F5A0AC6-2C71-467C-9500-26F3B798C3DB}" destId="{6A384CC0-4813-462D-966F-7AA5161B74FD}" srcOrd="2" destOrd="0" presId="urn:microsoft.com/office/officeart/2005/8/layout/hierarchy3"/>
    <dgm:cxn modelId="{0AD5B76E-79FE-4DBE-8447-420297DAD6BB}" type="presParOf" srcId="{7F5A0AC6-2C71-467C-9500-26F3B798C3DB}" destId="{B2587EE4-233A-4AA6-B6A0-30ECCF968706}" srcOrd="3" destOrd="0" presId="urn:microsoft.com/office/officeart/2005/8/layout/hierarchy3"/>
    <dgm:cxn modelId="{F4F30FB3-BFFC-4C90-AD06-7AE5E98CAF12}" type="presParOf" srcId="{7F5A0AC6-2C71-467C-9500-26F3B798C3DB}" destId="{E461EBDB-D2F8-45AA-B084-44D76FDC84A2}" srcOrd="4" destOrd="0" presId="urn:microsoft.com/office/officeart/2005/8/layout/hierarchy3"/>
    <dgm:cxn modelId="{28D50C34-CEE5-42CD-AA3A-1C91D54D10D5}" type="presParOf" srcId="{7F5A0AC6-2C71-467C-9500-26F3B798C3DB}" destId="{44C90980-C15D-46C1-B028-5486D6239B84}" srcOrd="5" destOrd="0" presId="urn:microsoft.com/office/officeart/2005/8/layout/hierarchy3"/>
    <dgm:cxn modelId="{3D8AEA34-5362-4182-83C4-C2A58C604BC9}" type="presParOf" srcId="{7F5A0AC6-2C71-467C-9500-26F3B798C3DB}" destId="{8BA7A616-4728-4978-8147-95258E7B5309}" srcOrd="6" destOrd="0" presId="urn:microsoft.com/office/officeart/2005/8/layout/hierarchy3"/>
    <dgm:cxn modelId="{0DC6CC8F-716D-4430-AEEC-065F6AA1033B}" type="presParOf" srcId="{7F5A0AC6-2C71-467C-9500-26F3B798C3DB}" destId="{6F736119-A973-45B4-B1FC-1464AD807C02}" srcOrd="7" destOrd="0" presId="urn:microsoft.com/office/officeart/2005/8/layout/hierarchy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5F3827-0B76-491D-BC39-30364DE192F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C9ED4FD-BFF7-43C3-8FB3-4297C88EE877}">
      <dgm:prSet phldrT="[Text]" custT="1"/>
      <dgm:spPr/>
      <dgm:t>
        <a:bodyPr/>
        <a:lstStyle/>
        <a:p>
          <a:pPr algn="ctr" rtl="1"/>
          <a:r>
            <a:rPr lang="fa-IR" sz="2800" b="1" dirty="0" smtClean="0">
              <a:solidFill>
                <a:srgbClr val="FFFF00"/>
              </a:solidFill>
              <a:cs typeface="0 Jadid Bold" pitchFamily="2" charset="-78"/>
            </a:rPr>
            <a:t>اهميت و جايگاه فرزندآوري در اسلام</a:t>
          </a:r>
          <a:endParaRPr lang="fa-IR" sz="2800" b="1" dirty="0">
            <a:solidFill>
              <a:srgbClr val="FFFF00"/>
            </a:solidFill>
            <a:cs typeface="0 Jadid Bold" pitchFamily="2" charset="-78"/>
          </a:endParaRPr>
        </a:p>
      </dgm:t>
    </dgm:pt>
    <dgm:pt modelId="{4D1D086F-4E4F-44CF-8F65-5686714C6C54}" type="parTrans" cxnId="{62181298-4BC8-4521-BACC-83D98658C570}">
      <dgm:prSet/>
      <dgm:spPr/>
      <dgm:t>
        <a:bodyPr/>
        <a:lstStyle/>
        <a:p>
          <a:pPr rtl="1"/>
          <a:endParaRPr lang="fa-IR"/>
        </a:p>
      </dgm:t>
    </dgm:pt>
    <dgm:pt modelId="{F1457D92-849B-4FC3-AECA-69A98A648B91}" type="sibTrans" cxnId="{62181298-4BC8-4521-BACC-83D98658C570}">
      <dgm:prSet/>
      <dgm:spPr/>
      <dgm:t>
        <a:bodyPr/>
        <a:lstStyle/>
        <a:p>
          <a:pPr rtl="1"/>
          <a:endParaRPr lang="fa-IR"/>
        </a:p>
      </dgm:t>
    </dgm:pt>
    <dgm:pt modelId="{2AE8FA23-249D-459F-B633-6DBD977787B8}">
      <dgm:prSet phldrT="[Text]" custT="1"/>
      <dgm:spPr/>
      <dgm:t>
        <a:bodyPr/>
        <a:lstStyle/>
        <a:p>
          <a:pPr algn="ctr" rtl="1"/>
          <a:r>
            <a:rPr lang="fa-IR" sz="2800" dirty="0" smtClean="0">
              <a:ln>
                <a:solidFill>
                  <a:schemeClr val="accent3"/>
                </a:solidFill>
              </a:ln>
              <a:solidFill>
                <a:srgbClr val="FFFF00"/>
              </a:solidFill>
            </a:rPr>
            <a:t>فرزند نعمت و رحمتي از سوي خدا</a:t>
          </a:r>
          <a:endParaRPr lang="fa-IR" sz="2800" dirty="0">
            <a:ln>
              <a:solidFill>
                <a:schemeClr val="accent3"/>
              </a:solidFill>
            </a:ln>
            <a:solidFill>
              <a:srgbClr val="FFFF00"/>
            </a:solidFill>
          </a:endParaRPr>
        </a:p>
      </dgm:t>
    </dgm:pt>
    <dgm:pt modelId="{9BB792CB-CE83-4DD9-B78C-198B2221B5DE}" type="parTrans" cxnId="{581FEAFA-2009-4396-945C-3F71FB787F9D}">
      <dgm:prSet/>
      <dgm:spPr/>
      <dgm:t>
        <a:bodyPr/>
        <a:lstStyle/>
        <a:p>
          <a:pPr rtl="1"/>
          <a:endParaRPr lang="fa-IR"/>
        </a:p>
      </dgm:t>
    </dgm:pt>
    <dgm:pt modelId="{277125FF-21C9-4911-8D17-E75CA68F2917}" type="sibTrans" cxnId="{581FEAFA-2009-4396-945C-3F71FB787F9D}">
      <dgm:prSet/>
      <dgm:spPr/>
      <dgm:t>
        <a:bodyPr/>
        <a:lstStyle/>
        <a:p>
          <a:pPr rtl="1"/>
          <a:endParaRPr lang="fa-IR"/>
        </a:p>
      </dgm:t>
    </dgm:pt>
    <dgm:pt modelId="{12935C76-36D8-4B40-9C0B-D5829A21037F}">
      <dgm:prSet phldrT="[Text]" custT="1"/>
      <dgm:spPr/>
      <dgm:t>
        <a:bodyPr/>
        <a:lstStyle/>
        <a:p>
          <a:pPr algn="ctr" rtl="1"/>
          <a:r>
            <a:rPr lang="fa-IR" sz="2800" dirty="0" smtClean="0">
              <a:ln>
                <a:solidFill>
                  <a:schemeClr val="accent3"/>
                </a:solidFill>
              </a:ln>
              <a:solidFill>
                <a:srgbClr val="FFFF00"/>
              </a:solidFill>
            </a:rPr>
            <a:t>شايسته نيست هيچ مسلماني با اختيار خود بدون فرزند بماند</a:t>
          </a:r>
          <a:endParaRPr lang="fa-IR" sz="2800" dirty="0">
            <a:ln>
              <a:solidFill>
                <a:schemeClr val="accent3"/>
              </a:solidFill>
            </a:ln>
            <a:solidFill>
              <a:srgbClr val="FFFF00"/>
            </a:solidFill>
          </a:endParaRPr>
        </a:p>
      </dgm:t>
    </dgm:pt>
    <dgm:pt modelId="{AA82A54D-7B25-42D9-AEA9-D440451DD1EC}" type="parTrans" cxnId="{779A1A20-58A7-46CA-AA14-446865FB20D2}">
      <dgm:prSet/>
      <dgm:spPr/>
      <dgm:t>
        <a:bodyPr/>
        <a:lstStyle/>
        <a:p>
          <a:pPr rtl="1"/>
          <a:endParaRPr lang="fa-IR"/>
        </a:p>
      </dgm:t>
    </dgm:pt>
    <dgm:pt modelId="{17146DAB-A3DF-45BE-AEBC-BB6D623C9B90}" type="sibTrans" cxnId="{779A1A20-58A7-46CA-AA14-446865FB20D2}">
      <dgm:prSet/>
      <dgm:spPr/>
      <dgm:t>
        <a:bodyPr/>
        <a:lstStyle/>
        <a:p>
          <a:pPr rtl="1"/>
          <a:endParaRPr lang="fa-IR"/>
        </a:p>
      </dgm:t>
    </dgm:pt>
    <dgm:pt modelId="{9747B05D-E751-4573-AA36-EDCFC878E6D8}">
      <dgm:prSet phldrT="[Text]" custT="1"/>
      <dgm:spPr/>
      <dgm:t>
        <a:bodyPr/>
        <a:lstStyle/>
        <a:p>
          <a:pPr algn="ctr" rtl="1"/>
          <a:r>
            <a:rPr lang="fa-IR" sz="2800" dirty="0" smtClean="0">
              <a:ln>
                <a:solidFill>
                  <a:schemeClr val="accent3"/>
                </a:solidFill>
              </a:ln>
              <a:solidFill>
                <a:srgbClr val="FFFF00"/>
              </a:solidFill>
            </a:rPr>
            <a:t>توصيه قرآن کريم و معصومين به دعا جهت فرزند</a:t>
          </a:r>
          <a:endParaRPr lang="fa-IR" sz="2800" dirty="0">
            <a:ln>
              <a:solidFill>
                <a:schemeClr val="accent3"/>
              </a:solidFill>
            </a:ln>
            <a:solidFill>
              <a:srgbClr val="FFFF00"/>
            </a:solidFill>
          </a:endParaRPr>
        </a:p>
      </dgm:t>
    </dgm:pt>
    <dgm:pt modelId="{F9AA8278-E7EF-4E00-A7EF-E6B8977EBC59}" type="parTrans" cxnId="{8DD1507F-8FF1-49FB-81E8-7FD10645DD88}">
      <dgm:prSet/>
      <dgm:spPr/>
      <dgm:t>
        <a:bodyPr/>
        <a:lstStyle/>
        <a:p>
          <a:pPr rtl="1"/>
          <a:endParaRPr lang="fa-IR"/>
        </a:p>
      </dgm:t>
    </dgm:pt>
    <dgm:pt modelId="{5B16D666-0CF7-428E-B8C0-2FF0DBA67909}" type="sibTrans" cxnId="{8DD1507F-8FF1-49FB-81E8-7FD10645DD88}">
      <dgm:prSet/>
      <dgm:spPr/>
      <dgm:t>
        <a:bodyPr/>
        <a:lstStyle/>
        <a:p>
          <a:pPr rtl="1"/>
          <a:endParaRPr lang="fa-IR"/>
        </a:p>
      </dgm:t>
    </dgm:pt>
    <dgm:pt modelId="{BE1B7B1B-0C40-4501-A695-5DCBA23FAAF6}">
      <dgm:prSet phldrT="[Text]" custT="1"/>
      <dgm:spPr/>
      <dgm:t>
        <a:bodyPr/>
        <a:lstStyle/>
        <a:p>
          <a:pPr algn="ctr" rtl="1"/>
          <a:r>
            <a:rPr lang="fa-IR" sz="2800" dirty="0" smtClean="0">
              <a:ln>
                <a:solidFill>
                  <a:schemeClr val="accent3"/>
                </a:solidFill>
              </a:ln>
              <a:solidFill>
                <a:srgbClr val="FFFF00"/>
              </a:solidFill>
            </a:rPr>
            <a:t>از اهداف مقدس ازدواج</a:t>
          </a:r>
          <a:endParaRPr lang="fa-IR" sz="2500" dirty="0">
            <a:ln>
              <a:solidFill>
                <a:schemeClr val="accent3"/>
              </a:solidFill>
            </a:ln>
            <a:solidFill>
              <a:srgbClr val="FFFF00"/>
            </a:solidFill>
          </a:endParaRPr>
        </a:p>
      </dgm:t>
    </dgm:pt>
    <dgm:pt modelId="{D7C9A4FC-DD20-4F0F-8A11-5E4D471BA922}" type="parTrans" cxnId="{4C134135-1A83-4BF3-8361-560B5EA3C12F}">
      <dgm:prSet/>
      <dgm:spPr/>
      <dgm:t>
        <a:bodyPr/>
        <a:lstStyle/>
        <a:p>
          <a:pPr rtl="1"/>
          <a:endParaRPr lang="fa-IR"/>
        </a:p>
      </dgm:t>
    </dgm:pt>
    <dgm:pt modelId="{4F25276E-A60B-41C3-B1F7-441A3F20DFCE}" type="sibTrans" cxnId="{4C134135-1A83-4BF3-8361-560B5EA3C12F}">
      <dgm:prSet/>
      <dgm:spPr/>
      <dgm:t>
        <a:bodyPr/>
        <a:lstStyle/>
        <a:p>
          <a:pPr rtl="1"/>
          <a:endParaRPr lang="fa-IR"/>
        </a:p>
      </dgm:t>
    </dgm:pt>
    <dgm:pt modelId="{A5698AC3-5598-43CF-A052-D4DFE8FEE5D2}" type="pres">
      <dgm:prSet presAssocID="{E15F3827-0B76-491D-BC39-30364DE192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6E18D88-EA99-4798-AF70-56F15FC09D00}" type="pres">
      <dgm:prSet presAssocID="{9C9ED4FD-BFF7-43C3-8FB3-4297C88EE877}" presName="centerShape" presStyleLbl="node0" presStyleIdx="0" presStyleCnt="1" custScaleX="131547" custScaleY="125493"/>
      <dgm:spPr/>
      <dgm:t>
        <a:bodyPr/>
        <a:lstStyle/>
        <a:p>
          <a:pPr rtl="1"/>
          <a:endParaRPr lang="fa-IR"/>
        </a:p>
      </dgm:t>
    </dgm:pt>
    <dgm:pt modelId="{E9E6BA87-D124-4B88-B317-CF423ACB2D45}" type="pres">
      <dgm:prSet presAssocID="{9BB792CB-CE83-4DD9-B78C-198B2221B5DE}" presName="par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363A2C59-353F-493B-BA55-2B46AADCDE0F}" type="pres">
      <dgm:prSet presAssocID="{9BB792CB-CE83-4DD9-B78C-198B2221B5DE}" presName="connectorText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A8995BF3-13C0-4B21-A473-C137EAC0786A}" type="pres">
      <dgm:prSet presAssocID="{2AE8FA23-249D-459F-B633-6DBD977787B8}" presName="node" presStyleLbl="node1" presStyleIdx="0" presStyleCnt="4" custScaleX="179616" custScaleY="11485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043710-84B0-4FC9-8CB9-20A13B0B2C41}" type="pres">
      <dgm:prSet presAssocID="{AA82A54D-7B25-42D9-AEA9-D440451DD1EC}" presName="parTrans" presStyleLbl="sibTrans2D1" presStyleIdx="1" presStyleCnt="4" custScaleX="210244"/>
      <dgm:spPr/>
      <dgm:t>
        <a:bodyPr/>
        <a:lstStyle/>
        <a:p>
          <a:pPr rtl="1"/>
          <a:endParaRPr lang="fa-IR"/>
        </a:p>
      </dgm:t>
    </dgm:pt>
    <dgm:pt modelId="{4153C755-31B0-4745-83B7-75FEE2BA04F6}" type="pres">
      <dgm:prSet presAssocID="{AA82A54D-7B25-42D9-AEA9-D440451DD1EC}" presName="connectorText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BC3C69B1-2B83-404A-B553-D3FBF02ED68E}" type="pres">
      <dgm:prSet presAssocID="{12935C76-36D8-4B40-9C0B-D5829A21037F}" presName="node" presStyleLbl="node1" presStyleIdx="1" presStyleCnt="4" custScaleX="168711" custScaleY="124791" custRadScaleRad="116792" custRadScaleInc="190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FCFB86-180F-4547-B189-740C6436DB89}" type="pres">
      <dgm:prSet presAssocID="{F9AA8278-E7EF-4E00-A7EF-E6B8977EBC59}" presName="par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6A82D8F5-9D9B-4BA2-ABC3-B9F1BF06B97F}" type="pres">
      <dgm:prSet presAssocID="{F9AA8278-E7EF-4E00-A7EF-E6B8977EBC59}" presName="connectorText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67798619-4564-4158-9C36-94A8BA6D9CE3}" type="pres">
      <dgm:prSet presAssocID="{9747B05D-E751-4573-AA36-EDCFC878E6D8}" presName="node" presStyleLbl="node1" presStyleIdx="2" presStyleCnt="4" custScaleX="170970" custScaleY="11566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B5BFC7-7B93-4FB4-A37D-5026D1AAAD0B}" type="pres">
      <dgm:prSet presAssocID="{D7C9A4FC-DD20-4F0F-8A11-5E4D471BA922}" presName="parTrans" presStyleLbl="sibTrans2D1" presStyleIdx="3" presStyleCnt="4"/>
      <dgm:spPr/>
      <dgm:t>
        <a:bodyPr/>
        <a:lstStyle/>
        <a:p>
          <a:pPr rtl="1"/>
          <a:endParaRPr lang="fa-IR"/>
        </a:p>
      </dgm:t>
    </dgm:pt>
    <dgm:pt modelId="{0CB87A27-F741-40A7-9282-D34F5B777B91}" type="pres">
      <dgm:prSet presAssocID="{D7C9A4FC-DD20-4F0F-8A11-5E4D471BA922}" presName="connectorText" presStyleLbl="sibTrans2D1" presStyleIdx="3" presStyleCnt="4"/>
      <dgm:spPr/>
      <dgm:t>
        <a:bodyPr/>
        <a:lstStyle/>
        <a:p>
          <a:pPr rtl="1"/>
          <a:endParaRPr lang="fa-IR"/>
        </a:p>
      </dgm:t>
    </dgm:pt>
    <dgm:pt modelId="{F8868CE0-A818-4C6C-BCE9-5594ECC4DCBE}" type="pres">
      <dgm:prSet presAssocID="{BE1B7B1B-0C40-4501-A695-5DCBA23FAAF6}" presName="node" presStyleLbl="node1" presStyleIdx="3" presStyleCnt="4" custScaleX="170114" custScaleY="116144" custRadScaleRad="120403" custRadScaleInc="141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375CCED-A41B-4FB3-9457-C72F69685A4A}" type="presOf" srcId="{AA82A54D-7B25-42D9-AEA9-D440451DD1EC}" destId="{4153C755-31B0-4745-83B7-75FEE2BA04F6}" srcOrd="1" destOrd="0" presId="urn:microsoft.com/office/officeart/2005/8/layout/radial5"/>
    <dgm:cxn modelId="{581FEAFA-2009-4396-945C-3F71FB787F9D}" srcId="{9C9ED4FD-BFF7-43C3-8FB3-4297C88EE877}" destId="{2AE8FA23-249D-459F-B633-6DBD977787B8}" srcOrd="0" destOrd="0" parTransId="{9BB792CB-CE83-4DD9-B78C-198B2221B5DE}" sibTransId="{277125FF-21C9-4911-8D17-E75CA68F2917}"/>
    <dgm:cxn modelId="{4C134135-1A83-4BF3-8361-560B5EA3C12F}" srcId="{9C9ED4FD-BFF7-43C3-8FB3-4297C88EE877}" destId="{BE1B7B1B-0C40-4501-A695-5DCBA23FAAF6}" srcOrd="3" destOrd="0" parTransId="{D7C9A4FC-DD20-4F0F-8A11-5E4D471BA922}" sibTransId="{4F25276E-A60B-41C3-B1F7-441A3F20DFCE}"/>
    <dgm:cxn modelId="{779A1A20-58A7-46CA-AA14-446865FB20D2}" srcId="{9C9ED4FD-BFF7-43C3-8FB3-4297C88EE877}" destId="{12935C76-36D8-4B40-9C0B-D5829A21037F}" srcOrd="1" destOrd="0" parTransId="{AA82A54D-7B25-42D9-AEA9-D440451DD1EC}" sibTransId="{17146DAB-A3DF-45BE-AEBC-BB6D623C9B90}"/>
    <dgm:cxn modelId="{7C5293D1-CD1A-431E-A805-4B13025413F5}" type="presOf" srcId="{D7C9A4FC-DD20-4F0F-8A11-5E4D471BA922}" destId="{84B5BFC7-7B93-4FB4-A37D-5026D1AAAD0B}" srcOrd="0" destOrd="0" presId="urn:microsoft.com/office/officeart/2005/8/layout/radial5"/>
    <dgm:cxn modelId="{B8E709F4-4658-4930-B0CB-7B3AFB9E01F9}" type="presOf" srcId="{9C9ED4FD-BFF7-43C3-8FB3-4297C88EE877}" destId="{E6E18D88-EA99-4798-AF70-56F15FC09D00}" srcOrd="0" destOrd="0" presId="urn:microsoft.com/office/officeart/2005/8/layout/radial5"/>
    <dgm:cxn modelId="{8DD1507F-8FF1-49FB-81E8-7FD10645DD88}" srcId="{9C9ED4FD-BFF7-43C3-8FB3-4297C88EE877}" destId="{9747B05D-E751-4573-AA36-EDCFC878E6D8}" srcOrd="2" destOrd="0" parTransId="{F9AA8278-E7EF-4E00-A7EF-E6B8977EBC59}" sibTransId="{5B16D666-0CF7-428E-B8C0-2FF0DBA67909}"/>
    <dgm:cxn modelId="{470B10A5-DCD3-4734-B99D-E87DF1402925}" type="presOf" srcId="{12935C76-36D8-4B40-9C0B-D5829A21037F}" destId="{BC3C69B1-2B83-404A-B553-D3FBF02ED68E}" srcOrd="0" destOrd="0" presId="urn:microsoft.com/office/officeart/2005/8/layout/radial5"/>
    <dgm:cxn modelId="{5F4862CA-6D50-4EC3-AED0-8E6AE53A69CF}" type="presOf" srcId="{F9AA8278-E7EF-4E00-A7EF-E6B8977EBC59}" destId="{6A82D8F5-9D9B-4BA2-ABC3-B9F1BF06B97F}" srcOrd="1" destOrd="0" presId="urn:microsoft.com/office/officeart/2005/8/layout/radial5"/>
    <dgm:cxn modelId="{A741DB3E-9185-432A-89A5-C122E0E1DD38}" type="presOf" srcId="{AA82A54D-7B25-42D9-AEA9-D440451DD1EC}" destId="{DD043710-84B0-4FC9-8CB9-20A13B0B2C41}" srcOrd="0" destOrd="0" presId="urn:microsoft.com/office/officeart/2005/8/layout/radial5"/>
    <dgm:cxn modelId="{F010488C-BB26-40A2-B03F-1B3F516CADC7}" type="presOf" srcId="{D7C9A4FC-DD20-4F0F-8A11-5E4D471BA922}" destId="{0CB87A27-F741-40A7-9282-D34F5B777B91}" srcOrd="1" destOrd="0" presId="urn:microsoft.com/office/officeart/2005/8/layout/radial5"/>
    <dgm:cxn modelId="{AB1FD53A-5965-42D6-9923-7864AC8B4C50}" type="presOf" srcId="{9747B05D-E751-4573-AA36-EDCFC878E6D8}" destId="{67798619-4564-4158-9C36-94A8BA6D9CE3}" srcOrd="0" destOrd="0" presId="urn:microsoft.com/office/officeart/2005/8/layout/radial5"/>
    <dgm:cxn modelId="{D452BC06-5677-409C-B55B-CF1E862EA7F0}" type="presOf" srcId="{9BB792CB-CE83-4DD9-B78C-198B2221B5DE}" destId="{363A2C59-353F-493B-BA55-2B46AADCDE0F}" srcOrd="1" destOrd="0" presId="urn:microsoft.com/office/officeart/2005/8/layout/radial5"/>
    <dgm:cxn modelId="{3519E95F-2B21-4BF6-9100-081DE68D69A6}" type="presOf" srcId="{BE1B7B1B-0C40-4501-A695-5DCBA23FAAF6}" destId="{F8868CE0-A818-4C6C-BCE9-5594ECC4DCBE}" srcOrd="0" destOrd="0" presId="urn:microsoft.com/office/officeart/2005/8/layout/radial5"/>
    <dgm:cxn modelId="{6131969F-E652-4AB1-B9FE-F9D855EBCA8A}" type="presOf" srcId="{9BB792CB-CE83-4DD9-B78C-198B2221B5DE}" destId="{E9E6BA87-D124-4B88-B317-CF423ACB2D45}" srcOrd="0" destOrd="0" presId="urn:microsoft.com/office/officeart/2005/8/layout/radial5"/>
    <dgm:cxn modelId="{313751EF-86DB-4BAA-B8BB-1CEE80B3CD10}" type="presOf" srcId="{F9AA8278-E7EF-4E00-A7EF-E6B8977EBC59}" destId="{46FCFB86-180F-4547-B189-740C6436DB89}" srcOrd="0" destOrd="0" presId="urn:microsoft.com/office/officeart/2005/8/layout/radial5"/>
    <dgm:cxn modelId="{44114E9D-D47A-4EAF-8B32-1DC0BE9133BD}" type="presOf" srcId="{2AE8FA23-249D-459F-B633-6DBD977787B8}" destId="{A8995BF3-13C0-4B21-A473-C137EAC0786A}" srcOrd="0" destOrd="0" presId="urn:microsoft.com/office/officeart/2005/8/layout/radial5"/>
    <dgm:cxn modelId="{62181298-4BC8-4521-BACC-83D98658C570}" srcId="{E15F3827-0B76-491D-BC39-30364DE192FF}" destId="{9C9ED4FD-BFF7-43C3-8FB3-4297C88EE877}" srcOrd="0" destOrd="0" parTransId="{4D1D086F-4E4F-44CF-8F65-5686714C6C54}" sibTransId="{F1457D92-849B-4FC3-AECA-69A98A648B91}"/>
    <dgm:cxn modelId="{4FD6F0BD-1299-499D-86B3-4D500BC1B17B}" type="presOf" srcId="{E15F3827-0B76-491D-BC39-30364DE192FF}" destId="{A5698AC3-5598-43CF-A052-D4DFE8FEE5D2}" srcOrd="0" destOrd="0" presId="urn:microsoft.com/office/officeart/2005/8/layout/radial5"/>
    <dgm:cxn modelId="{F5C86032-9853-42A1-AC3A-CB10D15F6312}" type="presParOf" srcId="{A5698AC3-5598-43CF-A052-D4DFE8FEE5D2}" destId="{E6E18D88-EA99-4798-AF70-56F15FC09D00}" srcOrd="0" destOrd="0" presId="urn:microsoft.com/office/officeart/2005/8/layout/radial5"/>
    <dgm:cxn modelId="{51FF6FFC-3602-4CF4-9747-23BCE2C87D26}" type="presParOf" srcId="{A5698AC3-5598-43CF-A052-D4DFE8FEE5D2}" destId="{E9E6BA87-D124-4B88-B317-CF423ACB2D45}" srcOrd="1" destOrd="0" presId="urn:microsoft.com/office/officeart/2005/8/layout/radial5"/>
    <dgm:cxn modelId="{A9E2E6B5-4BC9-43BC-857E-28AE8A68B6D8}" type="presParOf" srcId="{E9E6BA87-D124-4B88-B317-CF423ACB2D45}" destId="{363A2C59-353F-493B-BA55-2B46AADCDE0F}" srcOrd="0" destOrd="0" presId="urn:microsoft.com/office/officeart/2005/8/layout/radial5"/>
    <dgm:cxn modelId="{449986D7-BFDB-485F-84A8-1BD5D2806C52}" type="presParOf" srcId="{A5698AC3-5598-43CF-A052-D4DFE8FEE5D2}" destId="{A8995BF3-13C0-4B21-A473-C137EAC0786A}" srcOrd="2" destOrd="0" presId="urn:microsoft.com/office/officeart/2005/8/layout/radial5"/>
    <dgm:cxn modelId="{70D0D2C9-B05B-440C-A256-DB9D2C81E630}" type="presParOf" srcId="{A5698AC3-5598-43CF-A052-D4DFE8FEE5D2}" destId="{DD043710-84B0-4FC9-8CB9-20A13B0B2C41}" srcOrd="3" destOrd="0" presId="urn:microsoft.com/office/officeart/2005/8/layout/radial5"/>
    <dgm:cxn modelId="{2AC9C8C0-41AF-4E07-90A8-64FAB8DF318F}" type="presParOf" srcId="{DD043710-84B0-4FC9-8CB9-20A13B0B2C41}" destId="{4153C755-31B0-4745-83B7-75FEE2BA04F6}" srcOrd="0" destOrd="0" presId="urn:microsoft.com/office/officeart/2005/8/layout/radial5"/>
    <dgm:cxn modelId="{492377E2-40E1-4634-8122-532B5A8EA4E1}" type="presParOf" srcId="{A5698AC3-5598-43CF-A052-D4DFE8FEE5D2}" destId="{BC3C69B1-2B83-404A-B553-D3FBF02ED68E}" srcOrd="4" destOrd="0" presId="urn:microsoft.com/office/officeart/2005/8/layout/radial5"/>
    <dgm:cxn modelId="{78736237-7894-47A9-9438-FAF7D2EC01A0}" type="presParOf" srcId="{A5698AC3-5598-43CF-A052-D4DFE8FEE5D2}" destId="{46FCFB86-180F-4547-B189-740C6436DB89}" srcOrd="5" destOrd="0" presId="urn:microsoft.com/office/officeart/2005/8/layout/radial5"/>
    <dgm:cxn modelId="{E0744A6B-FF7E-48AF-8BFA-A689CC39DBC5}" type="presParOf" srcId="{46FCFB86-180F-4547-B189-740C6436DB89}" destId="{6A82D8F5-9D9B-4BA2-ABC3-B9F1BF06B97F}" srcOrd="0" destOrd="0" presId="urn:microsoft.com/office/officeart/2005/8/layout/radial5"/>
    <dgm:cxn modelId="{D276491F-D9C7-4349-8C2E-3F732167740C}" type="presParOf" srcId="{A5698AC3-5598-43CF-A052-D4DFE8FEE5D2}" destId="{67798619-4564-4158-9C36-94A8BA6D9CE3}" srcOrd="6" destOrd="0" presId="urn:microsoft.com/office/officeart/2005/8/layout/radial5"/>
    <dgm:cxn modelId="{2A8E857C-A027-49B3-8D54-1F0ACFC9E987}" type="presParOf" srcId="{A5698AC3-5598-43CF-A052-D4DFE8FEE5D2}" destId="{84B5BFC7-7B93-4FB4-A37D-5026D1AAAD0B}" srcOrd="7" destOrd="0" presId="urn:microsoft.com/office/officeart/2005/8/layout/radial5"/>
    <dgm:cxn modelId="{41D05755-E455-4209-9FE6-11DFD18C964D}" type="presParOf" srcId="{84B5BFC7-7B93-4FB4-A37D-5026D1AAAD0B}" destId="{0CB87A27-F741-40A7-9282-D34F5B777B91}" srcOrd="0" destOrd="0" presId="urn:microsoft.com/office/officeart/2005/8/layout/radial5"/>
    <dgm:cxn modelId="{A0133C01-4BC3-411F-9D23-B7754A880DDB}" type="presParOf" srcId="{A5698AC3-5598-43CF-A052-D4DFE8FEE5D2}" destId="{F8868CE0-A818-4C6C-BCE9-5594ECC4DCB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02EEC20-2D76-49A1-ACA7-DE231F9E2A78}" type="doc">
      <dgm:prSet loTypeId="urn:microsoft.com/office/officeart/2005/8/layout/matrix2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C8E454F2-BC72-4B36-9196-F23395BCEC3A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0 Traffic" pitchFamily="2" charset="-78"/>
            </a:rPr>
            <a:t>اضطراب و دلواپسي ناخواسته و مداوم نسبت به وضعيت فرزند </a:t>
          </a:r>
          <a:endParaRPr lang="fa-IR" sz="2800" b="1" dirty="0">
            <a:cs typeface="0 Traffic" pitchFamily="2" charset="-78"/>
          </a:endParaRPr>
        </a:p>
      </dgm:t>
    </dgm:pt>
    <dgm:pt modelId="{4E3BE9C8-14C9-48D0-BAD7-83B7E94B58E7}" type="parTrans" cxnId="{BE3A0BF2-E20F-44DD-A82D-964550208A99}">
      <dgm:prSet/>
      <dgm:spPr/>
      <dgm:t>
        <a:bodyPr/>
        <a:lstStyle/>
        <a:p>
          <a:pPr rtl="1"/>
          <a:endParaRPr lang="fa-IR"/>
        </a:p>
      </dgm:t>
    </dgm:pt>
    <dgm:pt modelId="{B0440597-8234-4076-9065-7F33AACA96E9}" type="sibTrans" cxnId="{BE3A0BF2-E20F-44DD-A82D-964550208A99}">
      <dgm:prSet/>
      <dgm:spPr/>
      <dgm:t>
        <a:bodyPr/>
        <a:lstStyle/>
        <a:p>
          <a:pPr rtl="1"/>
          <a:endParaRPr lang="fa-IR"/>
        </a:p>
      </dgm:t>
    </dgm:pt>
    <dgm:pt modelId="{CA870F04-ADA2-460E-9CE8-6D67909C3DBD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0 Traffic" pitchFamily="2" charset="-78"/>
            </a:rPr>
            <a:t>احساس نياز و وابستگي شديد به تنها فرزند </a:t>
          </a:r>
          <a:endParaRPr lang="fa-IR" sz="2800" b="1" dirty="0">
            <a:cs typeface="0 Traffic" pitchFamily="2" charset="-78"/>
          </a:endParaRPr>
        </a:p>
      </dgm:t>
    </dgm:pt>
    <dgm:pt modelId="{037CA82A-31A8-4582-B64B-D7DFF1CC2470}" type="parTrans" cxnId="{A407730E-121D-4751-99AC-5F21A842749F}">
      <dgm:prSet/>
      <dgm:spPr/>
      <dgm:t>
        <a:bodyPr/>
        <a:lstStyle/>
        <a:p>
          <a:pPr rtl="1"/>
          <a:endParaRPr lang="fa-IR"/>
        </a:p>
      </dgm:t>
    </dgm:pt>
    <dgm:pt modelId="{CCA9AC2A-895D-4304-9D07-27E74892F859}" type="sibTrans" cxnId="{A407730E-121D-4751-99AC-5F21A842749F}">
      <dgm:prSet/>
      <dgm:spPr/>
      <dgm:t>
        <a:bodyPr/>
        <a:lstStyle/>
        <a:p>
          <a:pPr rtl="1"/>
          <a:endParaRPr lang="fa-IR"/>
        </a:p>
      </dgm:t>
    </dgm:pt>
    <dgm:pt modelId="{F9514852-DCED-4164-8E33-01A32B91F577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0 Traffic" pitchFamily="2" charset="-78"/>
            </a:rPr>
            <a:t>اشتغال ذهني نسبت به جزئي ترين مشکل فرزند </a:t>
          </a:r>
          <a:endParaRPr lang="fa-IR" sz="2800" b="1" dirty="0">
            <a:cs typeface="0 Traffic" pitchFamily="2" charset="-78"/>
          </a:endParaRPr>
        </a:p>
      </dgm:t>
    </dgm:pt>
    <dgm:pt modelId="{930DA9E8-3096-42DF-96E3-A98D583D2E17}" type="parTrans" cxnId="{8EAA209A-8913-4C9B-A81C-FB1E7E3C206B}">
      <dgm:prSet/>
      <dgm:spPr/>
      <dgm:t>
        <a:bodyPr/>
        <a:lstStyle/>
        <a:p>
          <a:pPr rtl="1"/>
          <a:endParaRPr lang="fa-IR"/>
        </a:p>
      </dgm:t>
    </dgm:pt>
    <dgm:pt modelId="{76364968-BAF9-4579-9E53-9AF7078CC380}" type="sibTrans" cxnId="{8EAA209A-8913-4C9B-A81C-FB1E7E3C206B}">
      <dgm:prSet/>
      <dgm:spPr/>
      <dgm:t>
        <a:bodyPr/>
        <a:lstStyle/>
        <a:p>
          <a:pPr rtl="1"/>
          <a:endParaRPr lang="fa-IR"/>
        </a:p>
      </dgm:t>
    </dgm:pt>
    <dgm:pt modelId="{6F05C6B0-266F-4D80-BA62-41E76DF92DC2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0 Traffic" pitchFamily="2" charset="-78"/>
            </a:rPr>
            <a:t>– تنهايي و محروميت زودهنگام از کمک و همراهي فرزند در صورت غيبت او</a:t>
          </a:r>
        </a:p>
        <a:p>
          <a:pPr rtl="1"/>
          <a:r>
            <a:rPr lang="fa-IR" sz="2400" b="1" dirty="0" smtClean="0">
              <a:cs typeface="0 Traffic" pitchFamily="2" charset="-78"/>
            </a:rPr>
            <a:t> </a:t>
          </a:r>
          <a:r>
            <a:rPr lang="fa-IR" sz="2000" b="1" dirty="0" smtClean="0">
              <a:cs typeface="0 Traffic" pitchFamily="2" charset="-78"/>
            </a:rPr>
            <a:t>( تحصيل – سربازي – ازدواج – فوت </a:t>
          </a:r>
          <a:r>
            <a:rPr lang="fa-IR" sz="1800" dirty="0" smtClean="0">
              <a:cs typeface="0 Traffic" pitchFamily="2" charset="-78"/>
            </a:rPr>
            <a:t>...)</a:t>
          </a:r>
          <a:endParaRPr lang="fa-IR" sz="1800" dirty="0">
            <a:cs typeface="0 Traffic" pitchFamily="2" charset="-78"/>
          </a:endParaRPr>
        </a:p>
      </dgm:t>
    </dgm:pt>
    <dgm:pt modelId="{36092CC6-333C-4C74-B7EE-6DDE6D86A2B1}" type="parTrans" cxnId="{2E5624D8-16CD-40D4-8DC6-8096B7BE74C7}">
      <dgm:prSet/>
      <dgm:spPr/>
      <dgm:t>
        <a:bodyPr/>
        <a:lstStyle/>
        <a:p>
          <a:pPr rtl="1"/>
          <a:endParaRPr lang="fa-IR"/>
        </a:p>
      </dgm:t>
    </dgm:pt>
    <dgm:pt modelId="{43C83247-D4FC-4D2B-A92D-4CF21057EB8D}" type="sibTrans" cxnId="{2E5624D8-16CD-40D4-8DC6-8096B7BE74C7}">
      <dgm:prSet/>
      <dgm:spPr/>
      <dgm:t>
        <a:bodyPr/>
        <a:lstStyle/>
        <a:p>
          <a:pPr rtl="1"/>
          <a:endParaRPr lang="fa-IR"/>
        </a:p>
      </dgm:t>
    </dgm:pt>
    <dgm:pt modelId="{B2D10C8D-D09E-423A-9601-6AD2C3B675DA}" type="pres">
      <dgm:prSet presAssocID="{302EEC20-2D76-49A1-ACA7-DE231F9E2A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F3BF6B8-7A94-4B7B-95CB-FEF57BA77ED9}" type="pres">
      <dgm:prSet presAssocID="{302EEC20-2D76-49A1-ACA7-DE231F9E2A78}" presName="axisShape" presStyleLbl="bgShp" presStyleIdx="0" presStyleCnt="1" custScaleX="96660" custScaleY="111712"/>
      <dgm:spPr/>
      <dgm:t>
        <a:bodyPr/>
        <a:lstStyle/>
        <a:p>
          <a:pPr rtl="1"/>
          <a:endParaRPr lang="fa-IR"/>
        </a:p>
      </dgm:t>
    </dgm:pt>
    <dgm:pt modelId="{A5E2EA86-B92A-474E-B797-0E16F14DD245}" type="pres">
      <dgm:prSet presAssocID="{302EEC20-2D76-49A1-ACA7-DE231F9E2A78}" presName="rect1" presStyleLbl="node1" presStyleIdx="0" presStyleCnt="4" custScaleX="178965" custScaleY="125219" custLinFactNeighborX="-52490" custLinFactNeighborY="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F7648B-1F4A-412C-BE24-BCE9E8629B64}" type="pres">
      <dgm:prSet presAssocID="{302EEC20-2D76-49A1-ACA7-DE231F9E2A78}" presName="rect2" presStyleLbl="node1" presStyleIdx="1" presStyleCnt="4" custScaleX="158437" custScaleY="120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16A4838-BC21-4E64-B992-EE99A4DC2833}" type="pres">
      <dgm:prSet presAssocID="{302EEC20-2D76-49A1-ACA7-DE231F9E2A78}" presName="rect3" presStyleLbl="node1" presStyleIdx="2" presStyleCnt="4" custScaleX="177572" custScaleY="120105" custLinFactNeighborX="-53186" custLinFactNeighborY="8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FFA1114-A63C-48D5-AE6F-8D92185DC1E7}" type="pres">
      <dgm:prSet presAssocID="{302EEC20-2D76-49A1-ACA7-DE231F9E2A78}" presName="rect4" presStyleLbl="node1" presStyleIdx="3" presStyleCnt="4" custScaleX="164412" custScaleY="121202" custLinFactNeighborX="2086" custLinFactNeighborY="8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EAA209A-8913-4C9B-A81C-FB1E7E3C206B}" srcId="{302EEC20-2D76-49A1-ACA7-DE231F9E2A78}" destId="{F9514852-DCED-4164-8E33-01A32B91F577}" srcOrd="2" destOrd="0" parTransId="{930DA9E8-3096-42DF-96E3-A98D583D2E17}" sibTransId="{76364968-BAF9-4579-9E53-9AF7078CC380}"/>
    <dgm:cxn modelId="{F3A9833C-9139-48D2-B27A-DDF52189339D}" type="presOf" srcId="{6F05C6B0-266F-4D80-BA62-41E76DF92DC2}" destId="{AFFA1114-A63C-48D5-AE6F-8D92185DC1E7}" srcOrd="0" destOrd="0" presId="urn:microsoft.com/office/officeart/2005/8/layout/matrix2"/>
    <dgm:cxn modelId="{9FD1CDD0-DA20-4AA0-A870-49732C9732E7}" type="presOf" srcId="{C8E454F2-BC72-4B36-9196-F23395BCEC3A}" destId="{A5E2EA86-B92A-474E-B797-0E16F14DD245}" srcOrd="0" destOrd="0" presId="urn:microsoft.com/office/officeart/2005/8/layout/matrix2"/>
    <dgm:cxn modelId="{D8AAC722-FBEF-4E16-AC76-D8DC58006912}" type="presOf" srcId="{302EEC20-2D76-49A1-ACA7-DE231F9E2A78}" destId="{B2D10C8D-D09E-423A-9601-6AD2C3B675DA}" srcOrd="0" destOrd="0" presId="urn:microsoft.com/office/officeart/2005/8/layout/matrix2"/>
    <dgm:cxn modelId="{BE3A0BF2-E20F-44DD-A82D-964550208A99}" srcId="{302EEC20-2D76-49A1-ACA7-DE231F9E2A78}" destId="{C8E454F2-BC72-4B36-9196-F23395BCEC3A}" srcOrd="0" destOrd="0" parTransId="{4E3BE9C8-14C9-48D0-BAD7-83B7E94B58E7}" sibTransId="{B0440597-8234-4076-9065-7F33AACA96E9}"/>
    <dgm:cxn modelId="{C415CD82-8866-4674-9D29-784D6FB91DE3}" type="presOf" srcId="{CA870F04-ADA2-460E-9CE8-6D67909C3DBD}" destId="{6BF7648B-1F4A-412C-BE24-BCE9E8629B64}" srcOrd="0" destOrd="0" presId="urn:microsoft.com/office/officeart/2005/8/layout/matrix2"/>
    <dgm:cxn modelId="{1418739E-C5D9-4F05-9444-B2586888CEE5}" type="presOf" srcId="{F9514852-DCED-4164-8E33-01A32B91F577}" destId="{616A4838-BC21-4E64-B992-EE99A4DC2833}" srcOrd="0" destOrd="0" presId="urn:microsoft.com/office/officeart/2005/8/layout/matrix2"/>
    <dgm:cxn modelId="{2E5624D8-16CD-40D4-8DC6-8096B7BE74C7}" srcId="{302EEC20-2D76-49A1-ACA7-DE231F9E2A78}" destId="{6F05C6B0-266F-4D80-BA62-41E76DF92DC2}" srcOrd="3" destOrd="0" parTransId="{36092CC6-333C-4C74-B7EE-6DDE6D86A2B1}" sibTransId="{43C83247-D4FC-4D2B-A92D-4CF21057EB8D}"/>
    <dgm:cxn modelId="{A407730E-121D-4751-99AC-5F21A842749F}" srcId="{302EEC20-2D76-49A1-ACA7-DE231F9E2A78}" destId="{CA870F04-ADA2-460E-9CE8-6D67909C3DBD}" srcOrd="1" destOrd="0" parTransId="{037CA82A-31A8-4582-B64B-D7DFF1CC2470}" sibTransId="{CCA9AC2A-895D-4304-9D07-27E74892F859}"/>
    <dgm:cxn modelId="{EC1E5C33-2868-4193-97B4-B0691BA764FB}" type="presParOf" srcId="{B2D10C8D-D09E-423A-9601-6AD2C3B675DA}" destId="{9F3BF6B8-7A94-4B7B-95CB-FEF57BA77ED9}" srcOrd="0" destOrd="0" presId="urn:microsoft.com/office/officeart/2005/8/layout/matrix2"/>
    <dgm:cxn modelId="{87F5B36C-7064-43A8-81BD-D0E68DBDFFC1}" type="presParOf" srcId="{B2D10C8D-D09E-423A-9601-6AD2C3B675DA}" destId="{A5E2EA86-B92A-474E-B797-0E16F14DD245}" srcOrd="1" destOrd="0" presId="urn:microsoft.com/office/officeart/2005/8/layout/matrix2"/>
    <dgm:cxn modelId="{E0C78ABE-C7B9-41B9-A395-7AD4489FC11B}" type="presParOf" srcId="{B2D10C8D-D09E-423A-9601-6AD2C3B675DA}" destId="{6BF7648B-1F4A-412C-BE24-BCE9E8629B64}" srcOrd="2" destOrd="0" presId="urn:microsoft.com/office/officeart/2005/8/layout/matrix2"/>
    <dgm:cxn modelId="{B55349A8-42D0-4D41-A4BB-0B9CEEF8A417}" type="presParOf" srcId="{B2D10C8D-D09E-423A-9601-6AD2C3B675DA}" destId="{616A4838-BC21-4E64-B992-EE99A4DC2833}" srcOrd="3" destOrd="0" presId="urn:microsoft.com/office/officeart/2005/8/layout/matrix2"/>
    <dgm:cxn modelId="{88B4A5ED-8C02-4BEE-95F8-75FBA78A98C2}" type="presParOf" srcId="{B2D10C8D-D09E-423A-9601-6AD2C3B675DA}" destId="{AFFA1114-A63C-48D5-AE6F-8D92185DC1E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0E2FDDC-C26D-42AD-8872-9B543F034170}" type="doc">
      <dgm:prSet loTypeId="urn:microsoft.com/office/officeart/2005/8/layout/matrix2" loCatId="matri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06381E9E-2872-4860-B8E1-BDD4C26091EF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0 Traffic" pitchFamily="2" charset="-78"/>
            </a:rPr>
            <a:t>کانون همه مراقبت ها – نگراني ها – سخت گيريها – محبت ها و حمايتها و دستورات </a:t>
          </a:r>
          <a:endParaRPr lang="fa-IR" sz="2800" b="1" dirty="0">
            <a:cs typeface="0 Traffic" pitchFamily="2" charset="-78"/>
          </a:endParaRPr>
        </a:p>
      </dgm:t>
    </dgm:pt>
    <dgm:pt modelId="{55A27692-5822-45A2-B542-DD1062B5C4E3}" type="parTrans" cxnId="{4F46893D-3BAF-4E7E-BCA2-DE99DD64D645}">
      <dgm:prSet/>
      <dgm:spPr/>
      <dgm:t>
        <a:bodyPr/>
        <a:lstStyle/>
        <a:p>
          <a:pPr rtl="1"/>
          <a:endParaRPr lang="fa-IR"/>
        </a:p>
      </dgm:t>
    </dgm:pt>
    <dgm:pt modelId="{F31352CE-F363-4A07-B531-329B4CC8A6BB}" type="sibTrans" cxnId="{4F46893D-3BAF-4E7E-BCA2-DE99DD64D645}">
      <dgm:prSet/>
      <dgm:spPr/>
      <dgm:t>
        <a:bodyPr/>
        <a:lstStyle/>
        <a:p>
          <a:pPr rtl="1"/>
          <a:endParaRPr lang="fa-IR"/>
        </a:p>
      </dgm:t>
    </dgm:pt>
    <dgm:pt modelId="{5840943A-24C5-49AA-A4E9-EEE19DCB8E5B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0 Traffic" pitchFamily="2" charset="-78"/>
            </a:rPr>
            <a:t>کاهش قدرت تحمل ناملايمات و مخالفت ها و ارتباطات کلامي </a:t>
          </a:r>
          <a:endParaRPr lang="fa-IR" sz="2800" b="1" dirty="0">
            <a:cs typeface="0 Traffic" pitchFamily="2" charset="-78"/>
          </a:endParaRPr>
        </a:p>
      </dgm:t>
    </dgm:pt>
    <dgm:pt modelId="{505EA380-8A2E-48B5-AB75-76D22C86662E}" type="parTrans" cxnId="{43A0B71A-4B13-4F2E-BE06-F5F5C3290AD2}">
      <dgm:prSet/>
      <dgm:spPr/>
      <dgm:t>
        <a:bodyPr/>
        <a:lstStyle/>
        <a:p>
          <a:pPr rtl="1"/>
          <a:endParaRPr lang="fa-IR"/>
        </a:p>
      </dgm:t>
    </dgm:pt>
    <dgm:pt modelId="{7FEDA675-6F37-4ACF-8D1D-9A700CD7CE85}" type="sibTrans" cxnId="{43A0B71A-4B13-4F2E-BE06-F5F5C3290AD2}">
      <dgm:prSet/>
      <dgm:spPr/>
      <dgm:t>
        <a:bodyPr/>
        <a:lstStyle/>
        <a:p>
          <a:pPr rtl="1"/>
          <a:endParaRPr lang="fa-IR"/>
        </a:p>
      </dgm:t>
    </dgm:pt>
    <dgm:pt modelId="{B540707B-B9DD-4957-BBBB-636AEBA00778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0 Traffic" pitchFamily="2" charset="-78"/>
            </a:rPr>
            <a:t>عدم امکان رقابت – بازي – دعوا – هم کلامي در خانه – افزايش توقعات </a:t>
          </a:r>
          <a:endParaRPr lang="fa-IR" sz="2800" b="1" dirty="0">
            <a:cs typeface="0 Traffic" pitchFamily="2" charset="-78"/>
          </a:endParaRPr>
        </a:p>
      </dgm:t>
    </dgm:pt>
    <dgm:pt modelId="{D404E06A-1BF7-4B5F-9F32-CBA199721AD6}" type="parTrans" cxnId="{096E21D6-B08E-45DC-B1D8-50B91EC0EA61}">
      <dgm:prSet/>
      <dgm:spPr/>
      <dgm:t>
        <a:bodyPr/>
        <a:lstStyle/>
        <a:p>
          <a:pPr rtl="1"/>
          <a:endParaRPr lang="fa-IR"/>
        </a:p>
      </dgm:t>
    </dgm:pt>
    <dgm:pt modelId="{B03CF2DE-140E-4ABF-953D-381C2BC3039B}" type="sibTrans" cxnId="{096E21D6-B08E-45DC-B1D8-50B91EC0EA61}">
      <dgm:prSet/>
      <dgm:spPr/>
      <dgm:t>
        <a:bodyPr/>
        <a:lstStyle/>
        <a:p>
          <a:pPr rtl="1"/>
          <a:endParaRPr lang="fa-IR"/>
        </a:p>
      </dgm:t>
    </dgm:pt>
    <dgm:pt modelId="{71FD6F1E-A76E-4478-AE3C-874F73A7224F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0 Traffic" pitchFamily="2" charset="-78"/>
            </a:rPr>
            <a:t>افسردگي و انزوا و ضعف در برقراري ارتباط با همسالان و حاکميت رسانه هاي تصويري</a:t>
          </a:r>
          <a:endParaRPr lang="fa-IR" sz="2800" b="1" dirty="0">
            <a:cs typeface="0 Traffic" pitchFamily="2" charset="-78"/>
          </a:endParaRPr>
        </a:p>
      </dgm:t>
    </dgm:pt>
    <dgm:pt modelId="{9CDDF863-878A-43AD-96BA-7C8FFD0CD1DA}" type="parTrans" cxnId="{C37CCA43-F2B1-4207-BB8A-D4CCEC1CE2AD}">
      <dgm:prSet/>
      <dgm:spPr/>
      <dgm:t>
        <a:bodyPr/>
        <a:lstStyle/>
        <a:p>
          <a:pPr rtl="1"/>
          <a:endParaRPr lang="fa-IR"/>
        </a:p>
      </dgm:t>
    </dgm:pt>
    <dgm:pt modelId="{2DEAB308-C501-4F03-BA2D-065316F7492D}" type="sibTrans" cxnId="{C37CCA43-F2B1-4207-BB8A-D4CCEC1CE2AD}">
      <dgm:prSet/>
      <dgm:spPr/>
      <dgm:t>
        <a:bodyPr/>
        <a:lstStyle/>
        <a:p>
          <a:pPr rtl="1"/>
          <a:endParaRPr lang="fa-IR"/>
        </a:p>
      </dgm:t>
    </dgm:pt>
    <dgm:pt modelId="{CA22FE4A-BC64-45EF-B276-CC35CF913DA7}" type="pres">
      <dgm:prSet presAssocID="{10E2FDDC-C26D-42AD-8872-9B543F03417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A553FCA-38D3-4B04-B901-CDF516165F55}" type="pres">
      <dgm:prSet presAssocID="{10E2FDDC-C26D-42AD-8872-9B543F034170}" presName="axisShape" presStyleLbl="bgShp" presStyleIdx="0" presStyleCnt="1" custLinFactNeighborX="-912" custLinFactNeighborY="6996"/>
      <dgm:spPr/>
      <dgm:t>
        <a:bodyPr/>
        <a:lstStyle/>
        <a:p>
          <a:pPr rtl="1"/>
          <a:endParaRPr lang="fa-IR"/>
        </a:p>
      </dgm:t>
    </dgm:pt>
    <dgm:pt modelId="{467285CE-3797-463B-AF68-8651764EAAA8}" type="pres">
      <dgm:prSet presAssocID="{10E2FDDC-C26D-42AD-8872-9B543F034170}" presName="rect1" presStyleLbl="node1" presStyleIdx="0" presStyleCnt="4" custScaleX="170426" custScaleY="128530" custLinFactNeighborX="-51005" custLinFactNeighborY="-5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84D4B2-AE23-4718-8AD2-7D5DCA5D2F19}" type="pres">
      <dgm:prSet presAssocID="{10E2FDDC-C26D-42AD-8872-9B543F034170}" presName="rect2" presStyleLbl="node1" presStyleIdx="1" presStyleCnt="4" custScaleX="166949" custScaleY="128530" custLinFactNeighborX="-1450" custLinFactNeighborY="-1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C42996F-4F1C-4E5D-90D3-FB7FD85FB67E}" type="pres">
      <dgm:prSet presAssocID="{10E2FDDC-C26D-42AD-8872-9B543F034170}" presName="rect3" presStyleLbl="node1" presStyleIdx="2" presStyleCnt="4" custScaleX="176855" custScaleY="120573" custLinFactNeighborX="-54745" custLinFactNeighborY="7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51A57F-0971-4B6B-8D48-14523A09D454}" type="pres">
      <dgm:prSet presAssocID="{10E2FDDC-C26D-42AD-8872-9B543F034170}" presName="rect4" presStyleLbl="node1" presStyleIdx="3" presStyleCnt="4" custScaleX="166353" custScaleY="122871" custLinFactNeighborX="-879" custLinFactNeighborY="5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9088416-873C-4867-AEED-78711ADA7E31}" type="presOf" srcId="{06381E9E-2872-4860-B8E1-BDD4C26091EF}" destId="{467285CE-3797-463B-AF68-8651764EAAA8}" srcOrd="0" destOrd="0" presId="urn:microsoft.com/office/officeart/2005/8/layout/matrix2"/>
    <dgm:cxn modelId="{096E21D6-B08E-45DC-B1D8-50B91EC0EA61}" srcId="{10E2FDDC-C26D-42AD-8872-9B543F034170}" destId="{B540707B-B9DD-4957-BBBB-636AEBA00778}" srcOrd="2" destOrd="0" parTransId="{D404E06A-1BF7-4B5F-9F32-CBA199721AD6}" sibTransId="{B03CF2DE-140E-4ABF-953D-381C2BC3039B}"/>
    <dgm:cxn modelId="{43A0B71A-4B13-4F2E-BE06-F5F5C3290AD2}" srcId="{10E2FDDC-C26D-42AD-8872-9B543F034170}" destId="{5840943A-24C5-49AA-A4E9-EEE19DCB8E5B}" srcOrd="1" destOrd="0" parTransId="{505EA380-8A2E-48B5-AB75-76D22C86662E}" sibTransId="{7FEDA675-6F37-4ACF-8D1D-9A700CD7CE85}"/>
    <dgm:cxn modelId="{25197094-08E1-4CC8-84C4-931BB5EF83DA}" type="presOf" srcId="{B540707B-B9DD-4957-BBBB-636AEBA00778}" destId="{9C42996F-4F1C-4E5D-90D3-FB7FD85FB67E}" srcOrd="0" destOrd="0" presId="urn:microsoft.com/office/officeart/2005/8/layout/matrix2"/>
    <dgm:cxn modelId="{25E3B917-ECF5-4059-8491-399E259E8918}" type="presOf" srcId="{71FD6F1E-A76E-4478-AE3C-874F73A7224F}" destId="{6D51A57F-0971-4B6B-8D48-14523A09D454}" srcOrd="0" destOrd="0" presId="urn:microsoft.com/office/officeart/2005/8/layout/matrix2"/>
    <dgm:cxn modelId="{4F46893D-3BAF-4E7E-BCA2-DE99DD64D645}" srcId="{10E2FDDC-C26D-42AD-8872-9B543F034170}" destId="{06381E9E-2872-4860-B8E1-BDD4C26091EF}" srcOrd="0" destOrd="0" parTransId="{55A27692-5822-45A2-B542-DD1062B5C4E3}" sibTransId="{F31352CE-F363-4A07-B531-329B4CC8A6BB}"/>
    <dgm:cxn modelId="{8168BEE0-7039-49BA-8760-022B2F458C4B}" type="presOf" srcId="{5840943A-24C5-49AA-A4E9-EEE19DCB8E5B}" destId="{2584D4B2-AE23-4718-8AD2-7D5DCA5D2F19}" srcOrd="0" destOrd="0" presId="urn:microsoft.com/office/officeart/2005/8/layout/matrix2"/>
    <dgm:cxn modelId="{CC9F600B-BCB7-4C93-8397-6512714380BE}" type="presOf" srcId="{10E2FDDC-C26D-42AD-8872-9B543F034170}" destId="{CA22FE4A-BC64-45EF-B276-CC35CF913DA7}" srcOrd="0" destOrd="0" presId="urn:microsoft.com/office/officeart/2005/8/layout/matrix2"/>
    <dgm:cxn modelId="{C37CCA43-F2B1-4207-BB8A-D4CCEC1CE2AD}" srcId="{10E2FDDC-C26D-42AD-8872-9B543F034170}" destId="{71FD6F1E-A76E-4478-AE3C-874F73A7224F}" srcOrd="3" destOrd="0" parTransId="{9CDDF863-878A-43AD-96BA-7C8FFD0CD1DA}" sibTransId="{2DEAB308-C501-4F03-BA2D-065316F7492D}"/>
    <dgm:cxn modelId="{71DAF39A-58D4-437D-8903-F14034597A44}" type="presParOf" srcId="{CA22FE4A-BC64-45EF-B276-CC35CF913DA7}" destId="{EA553FCA-38D3-4B04-B901-CDF516165F55}" srcOrd="0" destOrd="0" presId="urn:microsoft.com/office/officeart/2005/8/layout/matrix2"/>
    <dgm:cxn modelId="{800E4E28-F51D-4A89-B4B5-F7F5855D8052}" type="presParOf" srcId="{CA22FE4A-BC64-45EF-B276-CC35CF913DA7}" destId="{467285CE-3797-463B-AF68-8651764EAAA8}" srcOrd="1" destOrd="0" presId="urn:microsoft.com/office/officeart/2005/8/layout/matrix2"/>
    <dgm:cxn modelId="{7E13EC22-176E-40FF-B8EF-378012F3A397}" type="presParOf" srcId="{CA22FE4A-BC64-45EF-B276-CC35CF913DA7}" destId="{2584D4B2-AE23-4718-8AD2-7D5DCA5D2F19}" srcOrd="2" destOrd="0" presId="urn:microsoft.com/office/officeart/2005/8/layout/matrix2"/>
    <dgm:cxn modelId="{4049076F-57C4-4BAF-8EC5-B9FE87949B28}" type="presParOf" srcId="{CA22FE4A-BC64-45EF-B276-CC35CF913DA7}" destId="{9C42996F-4F1C-4E5D-90D3-FB7FD85FB67E}" srcOrd="3" destOrd="0" presId="urn:microsoft.com/office/officeart/2005/8/layout/matrix2"/>
    <dgm:cxn modelId="{93DBFEF7-5797-4932-81A9-1A003F395919}" type="presParOf" srcId="{CA22FE4A-BC64-45EF-B276-CC35CF913DA7}" destId="{6D51A57F-0971-4B6B-8D48-14523A09D45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C9BF2-49E4-41D9-9016-F0EFFD52D7B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951FCE3-8960-434D-922F-E1DE66C69609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rgbClr val="FFFF00"/>
              </a:solidFill>
              <a:cs typeface="0 Koodak Bold" pitchFamily="2" charset="-78"/>
            </a:rPr>
            <a:t>پيشگيري از آسيب هاي قبل از ازدواج:	</a:t>
          </a:r>
          <a:endParaRPr lang="fa-IR" sz="1800" b="1" dirty="0">
            <a:solidFill>
              <a:srgbClr val="FFFF00"/>
            </a:solidFill>
            <a:cs typeface="0 Koodak Bold" pitchFamily="2" charset="-78"/>
          </a:endParaRPr>
        </a:p>
      </dgm:t>
    </dgm:pt>
    <dgm:pt modelId="{3637EAA8-4AE2-4A40-A1C5-B25E386789DD}" type="parTrans" cxnId="{D1E170B4-BD84-4390-B2A1-97DB2E242EC9}">
      <dgm:prSet/>
      <dgm:spPr/>
      <dgm:t>
        <a:bodyPr/>
        <a:lstStyle/>
        <a:p>
          <a:pPr rtl="1"/>
          <a:endParaRPr lang="fa-IR"/>
        </a:p>
      </dgm:t>
    </dgm:pt>
    <dgm:pt modelId="{6E02133F-B8B9-47FF-B8AA-4A60693A7DE6}" type="sibTrans" cxnId="{D1E170B4-BD84-4390-B2A1-97DB2E242EC9}">
      <dgm:prSet/>
      <dgm:spPr/>
      <dgm:t>
        <a:bodyPr/>
        <a:lstStyle/>
        <a:p>
          <a:pPr rtl="1"/>
          <a:endParaRPr lang="fa-IR"/>
        </a:p>
      </dgm:t>
    </dgm:pt>
    <dgm:pt modelId="{2E6DAD2B-BD45-4C93-AE14-CDB8A178DE34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0 Koodak Bold" pitchFamily="2" charset="-78"/>
            </a:rPr>
            <a:t>تاکيد بر رعايت حيا </a:t>
          </a:r>
          <a:endParaRPr lang="fa-IR" sz="1600" b="1" dirty="0">
            <a:cs typeface="0 Koodak Bold" pitchFamily="2" charset="-78"/>
          </a:endParaRPr>
        </a:p>
      </dgm:t>
    </dgm:pt>
    <dgm:pt modelId="{0CB9D4E4-CF32-42B7-BBD0-91E7E67326E9}" type="parTrans" cxnId="{3348F307-503C-43A4-8B54-9A4A5D453764}">
      <dgm:prSet/>
      <dgm:spPr/>
      <dgm:t>
        <a:bodyPr/>
        <a:lstStyle/>
        <a:p>
          <a:pPr rtl="1"/>
          <a:endParaRPr lang="fa-IR"/>
        </a:p>
      </dgm:t>
    </dgm:pt>
    <dgm:pt modelId="{67CCC8B2-3A09-4512-8FA5-9626B0D32650}" type="sibTrans" cxnId="{3348F307-503C-43A4-8B54-9A4A5D453764}">
      <dgm:prSet/>
      <dgm:spPr/>
      <dgm:t>
        <a:bodyPr/>
        <a:lstStyle/>
        <a:p>
          <a:pPr rtl="1"/>
          <a:endParaRPr lang="fa-IR"/>
        </a:p>
      </dgm:t>
    </dgm:pt>
    <dgm:pt modelId="{DAB2F702-8383-4366-89E2-9233A5ADD2EA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0 Koodak Bold" pitchFamily="2" charset="-78"/>
            </a:rPr>
            <a:t> رعايت تقواي چشم و گوش و دست و زبان  </a:t>
          </a:r>
          <a:endParaRPr lang="fa-IR" sz="1400" b="1" dirty="0">
            <a:cs typeface="0 Koodak Bold" pitchFamily="2" charset="-78"/>
          </a:endParaRPr>
        </a:p>
      </dgm:t>
    </dgm:pt>
    <dgm:pt modelId="{E7C1D086-1D09-418F-8F0C-F30178E46F82}" type="parTrans" cxnId="{8C6E1DE3-F1F4-4B7B-8E16-44AE63DB79CD}">
      <dgm:prSet/>
      <dgm:spPr/>
      <dgm:t>
        <a:bodyPr/>
        <a:lstStyle/>
        <a:p>
          <a:pPr rtl="1"/>
          <a:endParaRPr lang="fa-IR"/>
        </a:p>
      </dgm:t>
    </dgm:pt>
    <dgm:pt modelId="{0C07AFC2-7F03-4F4C-AC43-560C94FAC71D}" type="sibTrans" cxnId="{8C6E1DE3-F1F4-4B7B-8E16-44AE63DB79CD}">
      <dgm:prSet/>
      <dgm:spPr/>
      <dgm:t>
        <a:bodyPr/>
        <a:lstStyle/>
        <a:p>
          <a:pPr rtl="1"/>
          <a:endParaRPr lang="fa-IR"/>
        </a:p>
      </dgm:t>
    </dgm:pt>
    <dgm:pt modelId="{E3DBC2A0-CD99-4F1E-A98C-7FDEB42C6336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0 Koodak Bold" pitchFamily="2" charset="-78"/>
            </a:rPr>
            <a:t>افزايش اطلاعات در باره پيامدهاي دوستي دختر و پسر </a:t>
          </a:r>
          <a:endParaRPr lang="fa-IR" sz="1600" b="1" dirty="0">
            <a:cs typeface="0 Koodak Bold" pitchFamily="2" charset="-78"/>
          </a:endParaRPr>
        </a:p>
      </dgm:t>
    </dgm:pt>
    <dgm:pt modelId="{04641AD7-2F70-42F7-A28C-777194061A3C}" type="parTrans" cxnId="{02DF037F-094D-4E83-84F6-A5C5EE9123B9}">
      <dgm:prSet/>
      <dgm:spPr/>
      <dgm:t>
        <a:bodyPr/>
        <a:lstStyle/>
        <a:p>
          <a:pPr rtl="1"/>
          <a:endParaRPr lang="fa-IR"/>
        </a:p>
      </dgm:t>
    </dgm:pt>
    <dgm:pt modelId="{468C70A9-4B3A-4A36-9D3E-10E305E0B490}" type="sibTrans" cxnId="{02DF037F-094D-4E83-84F6-A5C5EE9123B9}">
      <dgm:prSet/>
      <dgm:spPr/>
      <dgm:t>
        <a:bodyPr/>
        <a:lstStyle/>
        <a:p>
          <a:pPr rtl="1"/>
          <a:endParaRPr lang="fa-IR"/>
        </a:p>
      </dgm:t>
    </dgm:pt>
    <dgm:pt modelId="{36810216-3374-4BAB-9287-6C74B6ACCB65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0 Koodak Bold" pitchFamily="2" charset="-78"/>
            </a:rPr>
            <a:t>تقويت روابط عاطفي با خانواده </a:t>
          </a:r>
          <a:endParaRPr lang="fa-IR" sz="1600" b="1" dirty="0">
            <a:cs typeface="0 Koodak Bold" pitchFamily="2" charset="-78"/>
          </a:endParaRPr>
        </a:p>
      </dgm:t>
    </dgm:pt>
    <dgm:pt modelId="{39D13893-7E7C-4D49-8221-5DFCF22D91CF}" type="parTrans" cxnId="{9BD1DA77-D194-41CD-805B-AB2BBB2A5D79}">
      <dgm:prSet/>
      <dgm:spPr/>
      <dgm:t>
        <a:bodyPr/>
        <a:lstStyle/>
        <a:p>
          <a:pPr rtl="1"/>
          <a:endParaRPr lang="fa-IR"/>
        </a:p>
      </dgm:t>
    </dgm:pt>
    <dgm:pt modelId="{A09FF596-4785-4DDE-9EAE-5656EFB8C398}" type="sibTrans" cxnId="{9BD1DA77-D194-41CD-805B-AB2BBB2A5D79}">
      <dgm:prSet/>
      <dgm:spPr/>
      <dgm:t>
        <a:bodyPr/>
        <a:lstStyle/>
        <a:p>
          <a:pPr rtl="1"/>
          <a:endParaRPr lang="fa-IR"/>
        </a:p>
      </dgm:t>
    </dgm:pt>
    <dgm:pt modelId="{477A5269-147B-44DF-9B21-ADDCCC7CC58D}">
      <dgm:prSet custT="1"/>
      <dgm:spPr/>
      <dgm:t>
        <a:bodyPr/>
        <a:lstStyle/>
        <a:p>
          <a:pPr rtl="1"/>
          <a:r>
            <a:rPr lang="fa-IR" sz="1600" b="1" dirty="0" smtClean="0">
              <a:cs typeface="0 Koodak Bold" pitchFamily="2" charset="-78"/>
            </a:rPr>
            <a:t>رعايت تقواي چشم و گوش و دست و زبان </a:t>
          </a:r>
          <a:endParaRPr lang="fa-IR" sz="1600" b="1" dirty="0">
            <a:cs typeface="0 Koodak Bold" pitchFamily="2" charset="-78"/>
          </a:endParaRPr>
        </a:p>
      </dgm:t>
    </dgm:pt>
    <dgm:pt modelId="{2F3C3B54-921A-4100-BFF9-AADAD232C8C8}" type="parTrans" cxnId="{0145E86D-1805-4C0B-BBED-944B1928FBA5}">
      <dgm:prSet/>
      <dgm:spPr/>
      <dgm:t>
        <a:bodyPr/>
        <a:lstStyle/>
        <a:p>
          <a:pPr rtl="1"/>
          <a:endParaRPr lang="fa-IR"/>
        </a:p>
      </dgm:t>
    </dgm:pt>
    <dgm:pt modelId="{B18DB88B-75B5-4CEB-9687-78E203B27222}" type="sibTrans" cxnId="{0145E86D-1805-4C0B-BBED-944B1928FBA5}">
      <dgm:prSet/>
      <dgm:spPr/>
      <dgm:t>
        <a:bodyPr/>
        <a:lstStyle/>
        <a:p>
          <a:pPr rtl="1"/>
          <a:endParaRPr lang="fa-IR"/>
        </a:p>
      </dgm:t>
    </dgm:pt>
    <dgm:pt modelId="{CFAD99E0-22C1-4BE2-92D4-EF6495EF0872}">
      <dgm:prSet custT="1"/>
      <dgm:spPr/>
      <dgm:t>
        <a:bodyPr/>
        <a:lstStyle/>
        <a:p>
          <a:pPr rtl="1"/>
          <a:r>
            <a:rPr lang="fa-IR" sz="1600" b="1" dirty="0" smtClean="0">
              <a:cs typeface="0 Koodak Bold" pitchFamily="2" charset="-78"/>
            </a:rPr>
            <a:t>روزه داري (تقويت اراده و کاهش ميل جنسي ) </a:t>
          </a:r>
          <a:endParaRPr lang="fa-IR" sz="1600" b="1" dirty="0">
            <a:cs typeface="0 Koodak Bold" pitchFamily="2" charset="-78"/>
          </a:endParaRPr>
        </a:p>
      </dgm:t>
    </dgm:pt>
    <dgm:pt modelId="{EC1EC589-2139-4EC3-ABC2-245C5381D1E8}" type="parTrans" cxnId="{BB8E8679-36C3-45E0-A498-55EA87565B27}">
      <dgm:prSet/>
      <dgm:spPr/>
      <dgm:t>
        <a:bodyPr/>
        <a:lstStyle/>
        <a:p>
          <a:pPr rtl="1"/>
          <a:endParaRPr lang="fa-IR"/>
        </a:p>
      </dgm:t>
    </dgm:pt>
    <dgm:pt modelId="{094BB9EE-9B8F-4254-9A71-58D06CA05748}" type="sibTrans" cxnId="{BB8E8679-36C3-45E0-A498-55EA87565B27}">
      <dgm:prSet/>
      <dgm:spPr/>
      <dgm:t>
        <a:bodyPr/>
        <a:lstStyle/>
        <a:p>
          <a:pPr rtl="1"/>
          <a:endParaRPr lang="fa-IR"/>
        </a:p>
      </dgm:t>
    </dgm:pt>
    <dgm:pt modelId="{E2E41870-5248-465F-93C7-7A834018E1D9}">
      <dgm:prSet phldrT="[Text]" custT="1"/>
      <dgm:spPr/>
      <dgm:t>
        <a:bodyPr/>
        <a:lstStyle/>
        <a:p>
          <a:pPr rtl="1"/>
          <a:r>
            <a:rPr lang="fa-IR" sz="1600" b="1" dirty="0" smtClean="0">
              <a:cs typeface="0 Koodak Bold" pitchFamily="2" charset="-78"/>
            </a:rPr>
            <a:t>تقويت باور به خدا و جدي گرفتن آخرت </a:t>
          </a:r>
          <a:endParaRPr lang="fa-IR" sz="1600" b="1" dirty="0">
            <a:cs typeface="0 Koodak Bold" pitchFamily="2" charset="-78"/>
          </a:endParaRPr>
        </a:p>
      </dgm:t>
    </dgm:pt>
    <dgm:pt modelId="{35C9032A-E26E-4282-8548-0F6D77C39A5F}" type="parTrans" cxnId="{F0649DC6-3260-4434-87A5-35CA9B7B0EA6}">
      <dgm:prSet/>
      <dgm:spPr/>
      <dgm:t>
        <a:bodyPr/>
        <a:lstStyle/>
        <a:p>
          <a:pPr rtl="1"/>
          <a:endParaRPr lang="fa-IR"/>
        </a:p>
      </dgm:t>
    </dgm:pt>
    <dgm:pt modelId="{B2A43CE8-37FC-40F6-AD00-E83A0A2C5681}" type="sibTrans" cxnId="{F0649DC6-3260-4434-87A5-35CA9B7B0EA6}">
      <dgm:prSet/>
      <dgm:spPr/>
      <dgm:t>
        <a:bodyPr/>
        <a:lstStyle/>
        <a:p>
          <a:pPr rtl="1"/>
          <a:endParaRPr lang="fa-IR"/>
        </a:p>
      </dgm:t>
    </dgm:pt>
    <dgm:pt modelId="{774C6D78-FDFF-41C7-89AA-D790A79DA667}">
      <dgm:prSet phldrT="[Text]" custT="1"/>
      <dgm:spPr/>
      <dgm:t>
        <a:bodyPr anchor="b"/>
        <a:lstStyle/>
        <a:p>
          <a:pPr algn="r" rtl="1"/>
          <a:endParaRPr lang="fa-IR" sz="1600" b="1" dirty="0" smtClean="0">
            <a:cs typeface="0 Koodak Bold" pitchFamily="2" charset="-78"/>
          </a:endParaRPr>
        </a:p>
        <a:p>
          <a:pPr algn="r" rtl="1"/>
          <a:r>
            <a:rPr lang="fa-IR" sz="1600" b="1" dirty="0" smtClean="0">
              <a:solidFill>
                <a:schemeClr val="bg1"/>
              </a:solidFill>
              <a:cs typeface="0 Koodak Bold" pitchFamily="2" charset="-78"/>
            </a:rPr>
            <a:t>مصرف کمتر غذاهاي گوشتي سرخ کردني پرچرب خرما  </a:t>
          </a:r>
          <a:endParaRPr lang="fa-IR" sz="16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16162910-F609-48AB-9C33-1DCE02C9E8AB}" type="parTrans" cxnId="{EBC17723-D753-42E6-AE16-A3FA343F0170}">
      <dgm:prSet/>
      <dgm:spPr/>
      <dgm:t>
        <a:bodyPr/>
        <a:lstStyle/>
        <a:p>
          <a:pPr rtl="1"/>
          <a:endParaRPr lang="fa-IR"/>
        </a:p>
      </dgm:t>
    </dgm:pt>
    <dgm:pt modelId="{F62BF4EA-65FD-41B7-90AD-252FA122C658}" type="sibTrans" cxnId="{EBC17723-D753-42E6-AE16-A3FA343F0170}">
      <dgm:prSet/>
      <dgm:spPr/>
      <dgm:t>
        <a:bodyPr/>
        <a:lstStyle/>
        <a:p>
          <a:pPr rtl="1"/>
          <a:endParaRPr lang="fa-IR"/>
        </a:p>
      </dgm:t>
    </dgm:pt>
    <dgm:pt modelId="{976524DB-95CB-4B7F-B01C-4842EBE7A836}">
      <dgm:prSet custT="1"/>
      <dgm:spPr/>
      <dgm:t>
        <a:bodyPr/>
        <a:lstStyle/>
        <a:p>
          <a:pPr rtl="1"/>
          <a:r>
            <a:rPr lang="fa-IR" sz="1600" b="1" dirty="0" smtClean="0">
              <a:cs typeface="0 Koodak Bold" pitchFamily="2" charset="-78"/>
            </a:rPr>
            <a:t>اهميت ازدواج :</a:t>
          </a:r>
          <a:endParaRPr lang="en-US" sz="1600" b="1" dirty="0">
            <a:cs typeface="0 Koodak Bold" pitchFamily="2" charset="-78"/>
          </a:endParaRPr>
        </a:p>
      </dgm:t>
    </dgm:pt>
    <dgm:pt modelId="{83336270-708F-401F-A4C6-5CAA30DBB7BE}" type="parTrans" cxnId="{7D75040B-7EEE-4B98-9491-9CAD2DEF3D49}">
      <dgm:prSet/>
      <dgm:spPr/>
      <dgm:t>
        <a:bodyPr/>
        <a:lstStyle/>
        <a:p>
          <a:pPr rtl="1"/>
          <a:endParaRPr lang="fa-IR"/>
        </a:p>
      </dgm:t>
    </dgm:pt>
    <dgm:pt modelId="{8163C2FC-C81B-4E82-8083-78220ADFBDC9}" type="sibTrans" cxnId="{7D75040B-7EEE-4B98-9491-9CAD2DEF3D49}">
      <dgm:prSet/>
      <dgm:spPr/>
      <dgm:t>
        <a:bodyPr/>
        <a:lstStyle/>
        <a:p>
          <a:pPr rtl="1"/>
          <a:endParaRPr lang="fa-IR"/>
        </a:p>
      </dgm:t>
    </dgm:pt>
    <dgm:pt modelId="{E1B38444-04CB-478B-B353-7A8312C5252B}">
      <dgm:prSet phldrT="[Text]" custT="1"/>
      <dgm:spPr/>
      <dgm:t>
        <a:bodyPr/>
        <a:lstStyle/>
        <a:p>
          <a:pPr algn="ctr" rtl="1"/>
          <a:r>
            <a:rPr lang="fa-IR" sz="1600" b="1" dirty="0" smtClean="0">
              <a:solidFill>
                <a:schemeClr val="bg1"/>
              </a:solidFill>
              <a:cs typeface="0 Koodak Bold" pitchFamily="2" charset="-78"/>
            </a:rPr>
            <a:t>اي</a:t>
          </a:r>
          <a:r>
            <a:rPr lang="fa-IR" sz="1600" b="1" dirty="0" smtClean="0">
              <a:cs typeface="0 Koodak Bold" pitchFamily="2" charset="-78"/>
            </a:rPr>
            <a:t>جاد نگرش منفي به پيروي از غرايز و دلبستگي به نامحرم </a:t>
          </a:r>
          <a:endParaRPr lang="fa-IR" sz="1600" b="1" dirty="0">
            <a:cs typeface="0 Koodak Bold" pitchFamily="2" charset="-78"/>
          </a:endParaRPr>
        </a:p>
      </dgm:t>
    </dgm:pt>
    <dgm:pt modelId="{85BB4B95-C63B-4BC1-8D76-2670692F764E}" type="sibTrans" cxnId="{134F3E94-90E7-4E0F-90F1-8A412793BFFF}">
      <dgm:prSet/>
      <dgm:spPr/>
      <dgm:t>
        <a:bodyPr/>
        <a:lstStyle/>
        <a:p>
          <a:pPr rtl="1"/>
          <a:endParaRPr lang="fa-IR"/>
        </a:p>
      </dgm:t>
    </dgm:pt>
    <dgm:pt modelId="{2C2F8E60-5942-41F5-A31F-60AE361DB8E9}" type="parTrans" cxnId="{134F3E94-90E7-4E0F-90F1-8A412793BFFF}">
      <dgm:prSet/>
      <dgm:spPr/>
      <dgm:t>
        <a:bodyPr/>
        <a:lstStyle/>
        <a:p>
          <a:pPr rtl="1"/>
          <a:endParaRPr lang="fa-IR"/>
        </a:p>
      </dgm:t>
    </dgm:pt>
    <dgm:pt modelId="{6B26CCA2-E0F7-47C9-861A-1CA44419DA9E}" type="pres">
      <dgm:prSet presAssocID="{8ADC9BF2-49E4-41D9-9016-F0EFFD52D7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454D0E0-2DDD-4E1D-A032-4C7FB12A3982}" type="pres">
      <dgm:prSet presAssocID="{0951FCE3-8960-434D-922F-E1DE66C69609}" presName="centerShape" presStyleLbl="node0" presStyleIdx="0" presStyleCnt="1" custScaleX="122457" custScaleY="123875"/>
      <dgm:spPr/>
      <dgm:t>
        <a:bodyPr/>
        <a:lstStyle/>
        <a:p>
          <a:pPr rtl="1"/>
          <a:endParaRPr lang="fa-IR"/>
        </a:p>
      </dgm:t>
    </dgm:pt>
    <dgm:pt modelId="{4BE96351-D438-41B3-AA4B-421D2D701D91}" type="pres">
      <dgm:prSet presAssocID="{0CB9D4E4-CF32-42B7-BBD0-91E7E67326E9}" presName="Name9" presStyleLbl="parChTrans1D2" presStyleIdx="0" presStyleCnt="10"/>
      <dgm:spPr/>
      <dgm:t>
        <a:bodyPr/>
        <a:lstStyle/>
        <a:p>
          <a:pPr rtl="1"/>
          <a:endParaRPr lang="fa-IR"/>
        </a:p>
      </dgm:t>
    </dgm:pt>
    <dgm:pt modelId="{27F01E84-62F4-49A5-8C98-707F094AC0F8}" type="pres">
      <dgm:prSet presAssocID="{0CB9D4E4-CF32-42B7-BBD0-91E7E67326E9}" presName="connTx" presStyleLbl="parChTrans1D2" presStyleIdx="0" presStyleCnt="10"/>
      <dgm:spPr/>
      <dgm:t>
        <a:bodyPr/>
        <a:lstStyle/>
        <a:p>
          <a:pPr rtl="1"/>
          <a:endParaRPr lang="fa-IR"/>
        </a:p>
      </dgm:t>
    </dgm:pt>
    <dgm:pt modelId="{11BBD4C4-080B-43BF-9243-E552FB2A94E0}" type="pres">
      <dgm:prSet presAssocID="{2E6DAD2B-BD45-4C93-AE14-CDB8A178DE34}" presName="node" presStyleLbl="node1" presStyleIdx="0" presStyleCnt="10" custScaleY="13436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fa-IR"/>
        </a:p>
      </dgm:t>
    </dgm:pt>
    <dgm:pt modelId="{4CBA7461-29AE-4F23-BD3F-3D9C6373EF9C}" type="pres">
      <dgm:prSet presAssocID="{E7C1D086-1D09-418F-8F0C-F30178E46F82}" presName="Name9" presStyleLbl="parChTrans1D2" presStyleIdx="1" presStyleCnt="10"/>
      <dgm:spPr/>
      <dgm:t>
        <a:bodyPr/>
        <a:lstStyle/>
        <a:p>
          <a:pPr rtl="1"/>
          <a:endParaRPr lang="fa-IR"/>
        </a:p>
      </dgm:t>
    </dgm:pt>
    <dgm:pt modelId="{876F90AA-34DD-4273-9CC6-8DFDB59E7642}" type="pres">
      <dgm:prSet presAssocID="{E7C1D086-1D09-418F-8F0C-F30178E46F82}" presName="connTx" presStyleLbl="parChTrans1D2" presStyleIdx="1" presStyleCnt="10"/>
      <dgm:spPr/>
      <dgm:t>
        <a:bodyPr/>
        <a:lstStyle/>
        <a:p>
          <a:pPr rtl="1"/>
          <a:endParaRPr lang="fa-IR"/>
        </a:p>
      </dgm:t>
    </dgm:pt>
    <dgm:pt modelId="{70758640-7CC9-4058-BABE-AE65B6ED2CD6}" type="pres">
      <dgm:prSet presAssocID="{DAB2F702-8383-4366-89E2-9233A5ADD2EA}" presName="node" presStyleLbl="node1" presStyleIdx="1" presStyleCnt="10" custScaleX="12699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616A9A-B2E0-4DE0-BD18-42DA5CAFB3B9}" type="pres">
      <dgm:prSet presAssocID="{04641AD7-2F70-42F7-A28C-777194061A3C}" presName="Name9" presStyleLbl="parChTrans1D2" presStyleIdx="2" presStyleCnt="10"/>
      <dgm:spPr/>
      <dgm:t>
        <a:bodyPr/>
        <a:lstStyle/>
        <a:p>
          <a:pPr rtl="1"/>
          <a:endParaRPr lang="fa-IR"/>
        </a:p>
      </dgm:t>
    </dgm:pt>
    <dgm:pt modelId="{CED5317E-92ED-4A7A-8C8D-489E78A181E5}" type="pres">
      <dgm:prSet presAssocID="{04641AD7-2F70-42F7-A28C-777194061A3C}" presName="connTx" presStyleLbl="parChTrans1D2" presStyleIdx="2" presStyleCnt="10"/>
      <dgm:spPr/>
      <dgm:t>
        <a:bodyPr/>
        <a:lstStyle/>
        <a:p>
          <a:pPr rtl="1"/>
          <a:endParaRPr lang="fa-IR"/>
        </a:p>
      </dgm:t>
    </dgm:pt>
    <dgm:pt modelId="{58F43E7D-91ED-48AE-A866-7417E570F8C6}" type="pres">
      <dgm:prSet presAssocID="{E3DBC2A0-CD99-4F1E-A98C-7FDEB42C6336}" presName="node" presStyleLbl="node1" presStyleIdx="2" presStyleCnt="10" custScaleX="142857" custRadScaleRad="99508" custRadScaleInc="-179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057CB9-B3B8-43D3-BF94-A1DE0042DE8D}" type="pres">
      <dgm:prSet presAssocID="{35C9032A-E26E-4282-8548-0F6D77C39A5F}" presName="Name9" presStyleLbl="parChTrans1D2" presStyleIdx="3" presStyleCnt="10"/>
      <dgm:spPr/>
      <dgm:t>
        <a:bodyPr/>
        <a:lstStyle/>
        <a:p>
          <a:pPr rtl="1"/>
          <a:endParaRPr lang="fa-IR"/>
        </a:p>
      </dgm:t>
    </dgm:pt>
    <dgm:pt modelId="{3694DB8D-69D1-4C5B-AAF8-C4B18B910FF2}" type="pres">
      <dgm:prSet presAssocID="{35C9032A-E26E-4282-8548-0F6D77C39A5F}" presName="connTx" presStyleLbl="parChTrans1D2" presStyleIdx="3" presStyleCnt="10"/>
      <dgm:spPr/>
      <dgm:t>
        <a:bodyPr/>
        <a:lstStyle/>
        <a:p>
          <a:pPr rtl="1"/>
          <a:endParaRPr lang="fa-IR"/>
        </a:p>
      </dgm:t>
    </dgm:pt>
    <dgm:pt modelId="{EE35AE24-6004-4388-82CA-936FD42FD094}" type="pres">
      <dgm:prSet presAssocID="{E2E41870-5248-465F-93C7-7A834018E1D9}" presName="node" presStyleLbl="node1" presStyleIdx="3" presStyleCnt="10" custScaleX="1411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546870-5A7E-481A-AF2D-4976E305B3B2}" type="pres">
      <dgm:prSet presAssocID="{EC1EC589-2139-4EC3-ABC2-245C5381D1E8}" presName="Name9" presStyleLbl="parChTrans1D2" presStyleIdx="4" presStyleCnt="10"/>
      <dgm:spPr/>
      <dgm:t>
        <a:bodyPr/>
        <a:lstStyle/>
        <a:p>
          <a:pPr rtl="1"/>
          <a:endParaRPr lang="fa-IR"/>
        </a:p>
      </dgm:t>
    </dgm:pt>
    <dgm:pt modelId="{28C4D9DE-3899-4E5D-A7ED-B18463A41E7E}" type="pres">
      <dgm:prSet presAssocID="{EC1EC589-2139-4EC3-ABC2-245C5381D1E8}" presName="connTx" presStyleLbl="parChTrans1D2" presStyleIdx="4" presStyleCnt="10"/>
      <dgm:spPr/>
      <dgm:t>
        <a:bodyPr/>
        <a:lstStyle/>
        <a:p>
          <a:pPr rtl="1"/>
          <a:endParaRPr lang="fa-IR"/>
        </a:p>
      </dgm:t>
    </dgm:pt>
    <dgm:pt modelId="{35DE7527-F516-464F-BC0C-0E612415332A}" type="pres">
      <dgm:prSet presAssocID="{CFAD99E0-22C1-4BE2-92D4-EF6495EF0872}" presName="node" presStyleLbl="node1" presStyleIdx="4" presStyleCnt="10" custScaleX="13970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3743C1B-7C04-4C60-B263-53849910D220}" type="pres">
      <dgm:prSet presAssocID="{2F3C3B54-921A-4100-BFF9-AADAD232C8C8}" presName="Name9" presStyleLbl="parChTrans1D2" presStyleIdx="5" presStyleCnt="10"/>
      <dgm:spPr/>
      <dgm:t>
        <a:bodyPr/>
        <a:lstStyle/>
        <a:p>
          <a:pPr rtl="1"/>
          <a:endParaRPr lang="fa-IR"/>
        </a:p>
      </dgm:t>
    </dgm:pt>
    <dgm:pt modelId="{D8FFB436-F2D0-4C42-B21C-9422A33929AA}" type="pres">
      <dgm:prSet presAssocID="{2F3C3B54-921A-4100-BFF9-AADAD232C8C8}" presName="connTx" presStyleLbl="parChTrans1D2" presStyleIdx="5" presStyleCnt="10"/>
      <dgm:spPr/>
      <dgm:t>
        <a:bodyPr/>
        <a:lstStyle/>
        <a:p>
          <a:pPr rtl="1"/>
          <a:endParaRPr lang="fa-IR"/>
        </a:p>
      </dgm:t>
    </dgm:pt>
    <dgm:pt modelId="{54E7966D-ECA6-463A-AD0D-1C555C774EBA}" type="pres">
      <dgm:prSet presAssocID="{477A5269-147B-44DF-9B21-ADDCCC7CC58D}" presName="node" presStyleLbl="node1" presStyleIdx="5" presStyleCnt="10" custScaleY="12947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6B9807-8818-45E8-B9A5-FAD9BC41912A}" type="pres">
      <dgm:prSet presAssocID="{39D13893-7E7C-4D49-8221-5DFCF22D91CF}" presName="Name9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A1F93EB2-C6C5-4323-A738-AA8F4F0AFAF2}" type="pres">
      <dgm:prSet presAssocID="{39D13893-7E7C-4D49-8221-5DFCF22D91CF}" presName="connTx" presStyleLbl="parChTrans1D2" presStyleIdx="6" presStyleCnt="10"/>
      <dgm:spPr/>
      <dgm:t>
        <a:bodyPr/>
        <a:lstStyle/>
        <a:p>
          <a:pPr rtl="1"/>
          <a:endParaRPr lang="fa-IR"/>
        </a:p>
      </dgm:t>
    </dgm:pt>
    <dgm:pt modelId="{E0070870-0D3F-4991-B757-E1060F6FBB03}" type="pres">
      <dgm:prSet presAssocID="{36810216-3374-4BAB-9287-6C74B6ACCB65}" presName="node" presStyleLbl="node1" presStyleIdx="6" presStyleCnt="10" custScaleX="13765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351E163-23C3-46C5-B320-7FA0D3001EEB}" type="pres">
      <dgm:prSet presAssocID="{16162910-F609-48AB-9C33-1DCE02C9E8AB}" presName="Name9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6DAA91CF-66E8-47C1-ADB9-9B4993CCA3B0}" type="pres">
      <dgm:prSet presAssocID="{16162910-F609-48AB-9C33-1DCE02C9E8AB}" presName="connTx" presStyleLbl="parChTrans1D2" presStyleIdx="7" presStyleCnt="10"/>
      <dgm:spPr/>
      <dgm:t>
        <a:bodyPr/>
        <a:lstStyle/>
        <a:p>
          <a:pPr rtl="1"/>
          <a:endParaRPr lang="fa-IR"/>
        </a:p>
      </dgm:t>
    </dgm:pt>
    <dgm:pt modelId="{EDF965C6-5A02-458D-B08E-B150B3147E49}" type="pres">
      <dgm:prSet presAssocID="{774C6D78-FDFF-41C7-89AA-D790A79DA667}" presName="node" presStyleLbl="node1" presStyleIdx="7" presStyleCnt="10" custScaleX="1544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DA4ADDA-BE45-4478-BB10-6383D20A60AA}" type="pres">
      <dgm:prSet presAssocID="{2C2F8E60-5942-41F5-A31F-60AE361DB8E9}" presName="Name9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4968B7B0-E22A-4F37-9F54-946D5BDA5B52}" type="pres">
      <dgm:prSet presAssocID="{2C2F8E60-5942-41F5-A31F-60AE361DB8E9}" presName="connTx" presStyleLbl="parChTrans1D2" presStyleIdx="8" presStyleCnt="10"/>
      <dgm:spPr/>
      <dgm:t>
        <a:bodyPr/>
        <a:lstStyle/>
        <a:p>
          <a:pPr rtl="1"/>
          <a:endParaRPr lang="fa-IR"/>
        </a:p>
      </dgm:t>
    </dgm:pt>
    <dgm:pt modelId="{30C6F8B1-31C3-4000-AF42-7D26C5A4034B}" type="pres">
      <dgm:prSet presAssocID="{E1B38444-04CB-478B-B353-7A8312C5252B}" presName="node" presStyleLbl="node1" presStyleIdx="8" presStyleCnt="10" custScaleX="14079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4AE74C-CDE2-4017-B4AD-92A967A96DE9}" type="pres">
      <dgm:prSet presAssocID="{83336270-708F-401F-A4C6-5CAA30DBB7BE}" presName="Name9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550B459B-1F17-4561-BD6D-1D2265974D8C}" type="pres">
      <dgm:prSet presAssocID="{83336270-708F-401F-A4C6-5CAA30DBB7BE}" presName="connTx" presStyleLbl="parChTrans1D2" presStyleIdx="9" presStyleCnt="10"/>
      <dgm:spPr/>
      <dgm:t>
        <a:bodyPr/>
        <a:lstStyle/>
        <a:p>
          <a:pPr rtl="1"/>
          <a:endParaRPr lang="fa-IR"/>
        </a:p>
      </dgm:t>
    </dgm:pt>
    <dgm:pt modelId="{C75BEE51-05C9-4846-8802-E729DA2DA9C5}" type="pres">
      <dgm:prSet presAssocID="{976524DB-95CB-4B7F-B01C-4842EBE7A836}" presName="node" presStyleLbl="node1" presStyleIdx="9" presStyleCnt="10" custScaleX="128290" custRadScaleRad="100364" custRadScaleInc="239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D5ED739-5D16-4DBC-B9C7-065C8DDA486A}" type="presOf" srcId="{35C9032A-E26E-4282-8548-0F6D77C39A5F}" destId="{71057CB9-B3B8-43D3-BF94-A1DE0042DE8D}" srcOrd="0" destOrd="0" presId="urn:microsoft.com/office/officeart/2005/8/layout/radial1"/>
    <dgm:cxn modelId="{62CEE6D6-79FD-4A2C-B076-9478BD453F79}" type="presOf" srcId="{83336270-708F-401F-A4C6-5CAA30DBB7BE}" destId="{550B459B-1F17-4561-BD6D-1D2265974D8C}" srcOrd="1" destOrd="0" presId="urn:microsoft.com/office/officeart/2005/8/layout/radial1"/>
    <dgm:cxn modelId="{02DF037F-094D-4E83-84F6-A5C5EE9123B9}" srcId="{0951FCE3-8960-434D-922F-E1DE66C69609}" destId="{E3DBC2A0-CD99-4F1E-A98C-7FDEB42C6336}" srcOrd="2" destOrd="0" parTransId="{04641AD7-2F70-42F7-A28C-777194061A3C}" sibTransId="{468C70A9-4B3A-4A36-9D3E-10E305E0B490}"/>
    <dgm:cxn modelId="{0008422F-B214-4EE1-A527-AB8C96410F56}" type="presOf" srcId="{8ADC9BF2-49E4-41D9-9016-F0EFFD52D7BB}" destId="{6B26CCA2-E0F7-47C9-861A-1CA44419DA9E}" srcOrd="0" destOrd="0" presId="urn:microsoft.com/office/officeart/2005/8/layout/radial1"/>
    <dgm:cxn modelId="{9E5F1DE8-9987-4AA7-BD53-E15704453BD4}" type="presOf" srcId="{E7C1D086-1D09-418F-8F0C-F30178E46F82}" destId="{4CBA7461-29AE-4F23-BD3F-3D9C6373EF9C}" srcOrd="0" destOrd="0" presId="urn:microsoft.com/office/officeart/2005/8/layout/radial1"/>
    <dgm:cxn modelId="{C8A239CA-C5AC-4334-966F-7DCFDE4B43C5}" type="presOf" srcId="{DAB2F702-8383-4366-89E2-9233A5ADD2EA}" destId="{70758640-7CC9-4058-BABE-AE65B6ED2CD6}" srcOrd="0" destOrd="0" presId="urn:microsoft.com/office/officeart/2005/8/layout/radial1"/>
    <dgm:cxn modelId="{A725F44A-FCDA-47D3-83F9-A11A814AC7F4}" type="presOf" srcId="{35C9032A-E26E-4282-8548-0F6D77C39A5F}" destId="{3694DB8D-69D1-4C5B-AAF8-C4B18B910FF2}" srcOrd="1" destOrd="0" presId="urn:microsoft.com/office/officeart/2005/8/layout/radial1"/>
    <dgm:cxn modelId="{421970D1-7813-47DF-A328-C2B62142D4DE}" type="presOf" srcId="{0951FCE3-8960-434D-922F-E1DE66C69609}" destId="{F454D0E0-2DDD-4E1D-A032-4C7FB12A3982}" srcOrd="0" destOrd="0" presId="urn:microsoft.com/office/officeart/2005/8/layout/radial1"/>
    <dgm:cxn modelId="{FB3A284D-BB30-41AC-86F3-3C16C124EC3D}" type="presOf" srcId="{E3DBC2A0-CD99-4F1E-A98C-7FDEB42C6336}" destId="{58F43E7D-91ED-48AE-A866-7417E570F8C6}" srcOrd="0" destOrd="0" presId="urn:microsoft.com/office/officeart/2005/8/layout/radial1"/>
    <dgm:cxn modelId="{17FCB7DB-89A9-4764-9083-12AD14ADB7CB}" type="presOf" srcId="{2F3C3B54-921A-4100-BFF9-AADAD232C8C8}" destId="{D8FFB436-F2D0-4C42-B21C-9422A33929AA}" srcOrd="1" destOrd="0" presId="urn:microsoft.com/office/officeart/2005/8/layout/radial1"/>
    <dgm:cxn modelId="{6CE3D192-ADA9-4C0D-8F26-DE629D940696}" type="presOf" srcId="{2E6DAD2B-BD45-4C93-AE14-CDB8A178DE34}" destId="{11BBD4C4-080B-43BF-9243-E552FB2A94E0}" srcOrd="0" destOrd="0" presId="urn:microsoft.com/office/officeart/2005/8/layout/radial1"/>
    <dgm:cxn modelId="{4D3E5421-AB09-482A-B147-DE8ECBCF693F}" type="presOf" srcId="{EC1EC589-2139-4EC3-ABC2-245C5381D1E8}" destId="{28C4D9DE-3899-4E5D-A7ED-B18463A41E7E}" srcOrd="1" destOrd="0" presId="urn:microsoft.com/office/officeart/2005/8/layout/radial1"/>
    <dgm:cxn modelId="{0145E86D-1805-4C0B-BBED-944B1928FBA5}" srcId="{0951FCE3-8960-434D-922F-E1DE66C69609}" destId="{477A5269-147B-44DF-9B21-ADDCCC7CC58D}" srcOrd="5" destOrd="0" parTransId="{2F3C3B54-921A-4100-BFF9-AADAD232C8C8}" sibTransId="{B18DB88B-75B5-4CEB-9687-78E203B27222}"/>
    <dgm:cxn modelId="{93283FC0-CDEB-4DCF-BCB5-C2529A7A2741}" type="presOf" srcId="{04641AD7-2F70-42F7-A28C-777194061A3C}" destId="{8C616A9A-B2E0-4DE0-BD18-42DA5CAFB3B9}" srcOrd="0" destOrd="0" presId="urn:microsoft.com/office/officeart/2005/8/layout/radial1"/>
    <dgm:cxn modelId="{0B5141C5-01B4-4F61-BDE0-9E4A31225946}" type="presOf" srcId="{E1B38444-04CB-478B-B353-7A8312C5252B}" destId="{30C6F8B1-31C3-4000-AF42-7D26C5A4034B}" srcOrd="0" destOrd="0" presId="urn:microsoft.com/office/officeart/2005/8/layout/radial1"/>
    <dgm:cxn modelId="{D1E170B4-BD84-4390-B2A1-97DB2E242EC9}" srcId="{8ADC9BF2-49E4-41D9-9016-F0EFFD52D7BB}" destId="{0951FCE3-8960-434D-922F-E1DE66C69609}" srcOrd="0" destOrd="0" parTransId="{3637EAA8-4AE2-4A40-A1C5-B25E386789DD}" sibTransId="{6E02133F-B8B9-47FF-B8AA-4A60693A7DE6}"/>
    <dgm:cxn modelId="{EBC17723-D753-42E6-AE16-A3FA343F0170}" srcId="{0951FCE3-8960-434D-922F-E1DE66C69609}" destId="{774C6D78-FDFF-41C7-89AA-D790A79DA667}" srcOrd="7" destOrd="0" parTransId="{16162910-F609-48AB-9C33-1DCE02C9E8AB}" sibTransId="{F62BF4EA-65FD-41B7-90AD-252FA122C658}"/>
    <dgm:cxn modelId="{13F00AD0-B862-4420-A513-EA4C30E87486}" type="presOf" srcId="{16162910-F609-48AB-9C33-1DCE02C9E8AB}" destId="{6DAA91CF-66E8-47C1-ADB9-9B4993CCA3B0}" srcOrd="1" destOrd="0" presId="urn:microsoft.com/office/officeart/2005/8/layout/radial1"/>
    <dgm:cxn modelId="{AAB80D7E-BF63-4F46-B782-8CF7518A4021}" type="presOf" srcId="{36810216-3374-4BAB-9287-6C74B6ACCB65}" destId="{E0070870-0D3F-4991-B757-E1060F6FBB03}" srcOrd="0" destOrd="0" presId="urn:microsoft.com/office/officeart/2005/8/layout/radial1"/>
    <dgm:cxn modelId="{134F3E94-90E7-4E0F-90F1-8A412793BFFF}" srcId="{0951FCE3-8960-434D-922F-E1DE66C69609}" destId="{E1B38444-04CB-478B-B353-7A8312C5252B}" srcOrd="8" destOrd="0" parTransId="{2C2F8E60-5942-41F5-A31F-60AE361DB8E9}" sibTransId="{85BB4B95-C63B-4BC1-8D76-2670692F764E}"/>
    <dgm:cxn modelId="{304E0830-B669-4C6C-BE04-443EB75A60DD}" type="presOf" srcId="{39D13893-7E7C-4D49-8221-5DFCF22D91CF}" destId="{A1F93EB2-C6C5-4323-A738-AA8F4F0AFAF2}" srcOrd="1" destOrd="0" presId="urn:microsoft.com/office/officeart/2005/8/layout/radial1"/>
    <dgm:cxn modelId="{6E8B97C4-29A5-4234-BD0C-7C2E3A4CC3F1}" type="presOf" srcId="{EC1EC589-2139-4EC3-ABC2-245C5381D1E8}" destId="{83546870-5A7E-481A-AF2D-4976E305B3B2}" srcOrd="0" destOrd="0" presId="urn:microsoft.com/office/officeart/2005/8/layout/radial1"/>
    <dgm:cxn modelId="{BB8E8679-36C3-45E0-A498-55EA87565B27}" srcId="{0951FCE3-8960-434D-922F-E1DE66C69609}" destId="{CFAD99E0-22C1-4BE2-92D4-EF6495EF0872}" srcOrd="4" destOrd="0" parTransId="{EC1EC589-2139-4EC3-ABC2-245C5381D1E8}" sibTransId="{094BB9EE-9B8F-4254-9A71-58D06CA05748}"/>
    <dgm:cxn modelId="{3348F307-503C-43A4-8B54-9A4A5D453764}" srcId="{0951FCE3-8960-434D-922F-E1DE66C69609}" destId="{2E6DAD2B-BD45-4C93-AE14-CDB8A178DE34}" srcOrd="0" destOrd="0" parTransId="{0CB9D4E4-CF32-42B7-BBD0-91E7E67326E9}" sibTransId="{67CCC8B2-3A09-4512-8FA5-9626B0D32650}"/>
    <dgm:cxn modelId="{291BF613-0932-4CC9-A9BF-5DFE8D6F5F9A}" type="presOf" srcId="{2F3C3B54-921A-4100-BFF9-AADAD232C8C8}" destId="{83743C1B-7C04-4C60-B263-53849910D220}" srcOrd="0" destOrd="0" presId="urn:microsoft.com/office/officeart/2005/8/layout/radial1"/>
    <dgm:cxn modelId="{9BD1DA77-D194-41CD-805B-AB2BBB2A5D79}" srcId="{0951FCE3-8960-434D-922F-E1DE66C69609}" destId="{36810216-3374-4BAB-9287-6C74B6ACCB65}" srcOrd="6" destOrd="0" parTransId="{39D13893-7E7C-4D49-8221-5DFCF22D91CF}" sibTransId="{A09FF596-4785-4DDE-9EAE-5656EFB8C398}"/>
    <dgm:cxn modelId="{8CE44DE9-9088-44C7-B960-58E50BF4A28C}" type="presOf" srcId="{976524DB-95CB-4B7F-B01C-4842EBE7A836}" destId="{C75BEE51-05C9-4846-8802-E729DA2DA9C5}" srcOrd="0" destOrd="0" presId="urn:microsoft.com/office/officeart/2005/8/layout/radial1"/>
    <dgm:cxn modelId="{E9CE5C1D-77FC-48D1-8DC3-C04B4D5413BD}" type="presOf" srcId="{04641AD7-2F70-42F7-A28C-777194061A3C}" destId="{CED5317E-92ED-4A7A-8C8D-489E78A181E5}" srcOrd="1" destOrd="0" presId="urn:microsoft.com/office/officeart/2005/8/layout/radial1"/>
    <dgm:cxn modelId="{3FA5C2A7-12FE-4FB9-BA3A-B2A74C4ED140}" type="presOf" srcId="{39D13893-7E7C-4D49-8221-5DFCF22D91CF}" destId="{666B9807-8818-45E8-B9A5-FAD9BC41912A}" srcOrd="0" destOrd="0" presId="urn:microsoft.com/office/officeart/2005/8/layout/radial1"/>
    <dgm:cxn modelId="{7D75040B-7EEE-4B98-9491-9CAD2DEF3D49}" srcId="{0951FCE3-8960-434D-922F-E1DE66C69609}" destId="{976524DB-95CB-4B7F-B01C-4842EBE7A836}" srcOrd="9" destOrd="0" parTransId="{83336270-708F-401F-A4C6-5CAA30DBB7BE}" sibTransId="{8163C2FC-C81B-4E82-8083-78220ADFBDC9}"/>
    <dgm:cxn modelId="{F84AEFE7-4275-43A5-A288-CBF8F26193EA}" type="presOf" srcId="{83336270-708F-401F-A4C6-5CAA30DBB7BE}" destId="{C14AE74C-CDE2-4017-B4AD-92A967A96DE9}" srcOrd="0" destOrd="0" presId="urn:microsoft.com/office/officeart/2005/8/layout/radial1"/>
    <dgm:cxn modelId="{C8C479B8-9F47-466E-8FF5-CE156D61D8DC}" type="presOf" srcId="{E2E41870-5248-465F-93C7-7A834018E1D9}" destId="{EE35AE24-6004-4388-82CA-936FD42FD094}" srcOrd="0" destOrd="0" presId="urn:microsoft.com/office/officeart/2005/8/layout/radial1"/>
    <dgm:cxn modelId="{21C9BA64-79A5-4354-8F11-07FA45F1B076}" type="presOf" srcId="{477A5269-147B-44DF-9B21-ADDCCC7CC58D}" destId="{54E7966D-ECA6-463A-AD0D-1C555C774EBA}" srcOrd="0" destOrd="0" presId="urn:microsoft.com/office/officeart/2005/8/layout/radial1"/>
    <dgm:cxn modelId="{5133B9C2-9568-499C-9694-6FF2D6208DD3}" type="presOf" srcId="{16162910-F609-48AB-9C33-1DCE02C9E8AB}" destId="{3351E163-23C3-46C5-B320-7FA0D3001EEB}" srcOrd="0" destOrd="0" presId="urn:microsoft.com/office/officeart/2005/8/layout/radial1"/>
    <dgm:cxn modelId="{F0649DC6-3260-4434-87A5-35CA9B7B0EA6}" srcId="{0951FCE3-8960-434D-922F-E1DE66C69609}" destId="{E2E41870-5248-465F-93C7-7A834018E1D9}" srcOrd="3" destOrd="0" parTransId="{35C9032A-E26E-4282-8548-0F6D77C39A5F}" sibTransId="{B2A43CE8-37FC-40F6-AD00-E83A0A2C5681}"/>
    <dgm:cxn modelId="{8C6E1DE3-F1F4-4B7B-8E16-44AE63DB79CD}" srcId="{0951FCE3-8960-434D-922F-E1DE66C69609}" destId="{DAB2F702-8383-4366-89E2-9233A5ADD2EA}" srcOrd="1" destOrd="0" parTransId="{E7C1D086-1D09-418F-8F0C-F30178E46F82}" sibTransId="{0C07AFC2-7F03-4F4C-AC43-560C94FAC71D}"/>
    <dgm:cxn modelId="{E7DA9D88-9DBE-446F-A1AE-D809E1C0DF7B}" type="presOf" srcId="{CFAD99E0-22C1-4BE2-92D4-EF6495EF0872}" destId="{35DE7527-F516-464F-BC0C-0E612415332A}" srcOrd="0" destOrd="0" presId="urn:microsoft.com/office/officeart/2005/8/layout/radial1"/>
    <dgm:cxn modelId="{38852DA3-20BC-4F67-9D90-16C2AC937844}" type="presOf" srcId="{2C2F8E60-5942-41F5-A31F-60AE361DB8E9}" destId="{4968B7B0-E22A-4F37-9F54-946D5BDA5B52}" srcOrd="1" destOrd="0" presId="urn:microsoft.com/office/officeart/2005/8/layout/radial1"/>
    <dgm:cxn modelId="{FC76A7EF-A3E1-4AC7-9D45-929645E82550}" type="presOf" srcId="{0CB9D4E4-CF32-42B7-BBD0-91E7E67326E9}" destId="{27F01E84-62F4-49A5-8C98-707F094AC0F8}" srcOrd="1" destOrd="0" presId="urn:microsoft.com/office/officeart/2005/8/layout/radial1"/>
    <dgm:cxn modelId="{A3A0C788-D3A5-4D16-BA93-0DEC77BB63AD}" type="presOf" srcId="{774C6D78-FDFF-41C7-89AA-D790A79DA667}" destId="{EDF965C6-5A02-458D-B08E-B150B3147E49}" srcOrd="0" destOrd="0" presId="urn:microsoft.com/office/officeart/2005/8/layout/radial1"/>
    <dgm:cxn modelId="{5119CE70-AB35-4813-9A85-C5D8CBA5AAE9}" type="presOf" srcId="{0CB9D4E4-CF32-42B7-BBD0-91E7E67326E9}" destId="{4BE96351-D438-41B3-AA4B-421D2D701D91}" srcOrd="0" destOrd="0" presId="urn:microsoft.com/office/officeart/2005/8/layout/radial1"/>
    <dgm:cxn modelId="{D70B5EAA-C253-4DA1-AB6C-8E290405A8CA}" type="presOf" srcId="{2C2F8E60-5942-41F5-A31F-60AE361DB8E9}" destId="{ADA4ADDA-BE45-4478-BB10-6383D20A60AA}" srcOrd="0" destOrd="0" presId="urn:microsoft.com/office/officeart/2005/8/layout/radial1"/>
    <dgm:cxn modelId="{8E6A1E78-BF3E-4FBA-B5F9-CD840B53BA1D}" type="presOf" srcId="{E7C1D086-1D09-418F-8F0C-F30178E46F82}" destId="{876F90AA-34DD-4273-9CC6-8DFDB59E7642}" srcOrd="1" destOrd="0" presId="urn:microsoft.com/office/officeart/2005/8/layout/radial1"/>
    <dgm:cxn modelId="{F45E98C3-51F7-4DA9-8E54-F1730794479B}" type="presParOf" srcId="{6B26CCA2-E0F7-47C9-861A-1CA44419DA9E}" destId="{F454D0E0-2DDD-4E1D-A032-4C7FB12A3982}" srcOrd="0" destOrd="0" presId="urn:microsoft.com/office/officeart/2005/8/layout/radial1"/>
    <dgm:cxn modelId="{E96A4B0F-1B33-4734-B267-E43D06D7063F}" type="presParOf" srcId="{6B26CCA2-E0F7-47C9-861A-1CA44419DA9E}" destId="{4BE96351-D438-41B3-AA4B-421D2D701D91}" srcOrd="1" destOrd="0" presId="urn:microsoft.com/office/officeart/2005/8/layout/radial1"/>
    <dgm:cxn modelId="{842F4BA8-3CC4-4DAB-BFBF-340B270A9990}" type="presParOf" srcId="{4BE96351-D438-41B3-AA4B-421D2D701D91}" destId="{27F01E84-62F4-49A5-8C98-707F094AC0F8}" srcOrd="0" destOrd="0" presId="urn:microsoft.com/office/officeart/2005/8/layout/radial1"/>
    <dgm:cxn modelId="{957EE619-B356-4BFB-BC0D-59A6A5470FC2}" type="presParOf" srcId="{6B26CCA2-E0F7-47C9-861A-1CA44419DA9E}" destId="{11BBD4C4-080B-43BF-9243-E552FB2A94E0}" srcOrd="2" destOrd="0" presId="urn:microsoft.com/office/officeart/2005/8/layout/radial1"/>
    <dgm:cxn modelId="{7DB567EA-24D8-4E0C-8B9C-454A888EBDED}" type="presParOf" srcId="{6B26CCA2-E0F7-47C9-861A-1CA44419DA9E}" destId="{4CBA7461-29AE-4F23-BD3F-3D9C6373EF9C}" srcOrd="3" destOrd="0" presId="urn:microsoft.com/office/officeart/2005/8/layout/radial1"/>
    <dgm:cxn modelId="{C10417F3-28C6-4073-A427-AC716FE6C828}" type="presParOf" srcId="{4CBA7461-29AE-4F23-BD3F-3D9C6373EF9C}" destId="{876F90AA-34DD-4273-9CC6-8DFDB59E7642}" srcOrd="0" destOrd="0" presId="urn:microsoft.com/office/officeart/2005/8/layout/radial1"/>
    <dgm:cxn modelId="{5E83A645-CB08-4C8E-BC96-D785E396E427}" type="presParOf" srcId="{6B26CCA2-E0F7-47C9-861A-1CA44419DA9E}" destId="{70758640-7CC9-4058-BABE-AE65B6ED2CD6}" srcOrd="4" destOrd="0" presId="urn:microsoft.com/office/officeart/2005/8/layout/radial1"/>
    <dgm:cxn modelId="{F9E15A31-F844-48BE-96FB-C903230E3361}" type="presParOf" srcId="{6B26CCA2-E0F7-47C9-861A-1CA44419DA9E}" destId="{8C616A9A-B2E0-4DE0-BD18-42DA5CAFB3B9}" srcOrd="5" destOrd="0" presId="urn:microsoft.com/office/officeart/2005/8/layout/radial1"/>
    <dgm:cxn modelId="{63755EE2-724F-461E-991F-8E6C086BD62D}" type="presParOf" srcId="{8C616A9A-B2E0-4DE0-BD18-42DA5CAFB3B9}" destId="{CED5317E-92ED-4A7A-8C8D-489E78A181E5}" srcOrd="0" destOrd="0" presId="urn:microsoft.com/office/officeart/2005/8/layout/radial1"/>
    <dgm:cxn modelId="{D76D9AD3-9A29-4C8F-91EE-094ACE122126}" type="presParOf" srcId="{6B26CCA2-E0F7-47C9-861A-1CA44419DA9E}" destId="{58F43E7D-91ED-48AE-A866-7417E570F8C6}" srcOrd="6" destOrd="0" presId="urn:microsoft.com/office/officeart/2005/8/layout/radial1"/>
    <dgm:cxn modelId="{F3B46E0F-250E-4288-A066-EF9037833508}" type="presParOf" srcId="{6B26CCA2-E0F7-47C9-861A-1CA44419DA9E}" destId="{71057CB9-B3B8-43D3-BF94-A1DE0042DE8D}" srcOrd="7" destOrd="0" presId="urn:microsoft.com/office/officeart/2005/8/layout/radial1"/>
    <dgm:cxn modelId="{9B17E3AB-4E50-4EA8-9AA3-701010F3CB15}" type="presParOf" srcId="{71057CB9-B3B8-43D3-BF94-A1DE0042DE8D}" destId="{3694DB8D-69D1-4C5B-AAF8-C4B18B910FF2}" srcOrd="0" destOrd="0" presId="urn:microsoft.com/office/officeart/2005/8/layout/radial1"/>
    <dgm:cxn modelId="{FC3A65CF-139B-4689-BDE6-243BC4FDD2EC}" type="presParOf" srcId="{6B26CCA2-E0F7-47C9-861A-1CA44419DA9E}" destId="{EE35AE24-6004-4388-82CA-936FD42FD094}" srcOrd="8" destOrd="0" presId="urn:microsoft.com/office/officeart/2005/8/layout/radial1"/>
    <dgm:cxn modelId="{CE0E7003-9ED3-4F6D-832F-19E393076866}" type="presParOf" srcId="{6B26CCA2-E0F7-47C9-861A-1CA44419DA9E}" destId="{83546870-5A7E-481A-AF2D-4976E305B3B2}" srcOrd="9" destOrd="0" presId="urn:microsoft.com/office/officeart/2005/8/layout/radial1"/>
    <dgm:cxn modelId="{E6368716-71A6-4B89-B7D9-C49B457C32DD}" type="presParOf" srcId="{83546870-5A7E-481A-AF2D-4976E305B3B2}" destId="{28C4D9DE-3899-4E5D-A7ED-B18463A41E7E}" srcOrd="0" destOrd="0" presId="urn:microsoft.com/office/officeart/2005/8/layout/radial1"/>
    <dgm:cxn modelId="{BBF23481-18B3-48C8-9588-08016AC999A0}" type="presParOf" srcId="{6B26CCA2-E0F7-47C9-861A-1CA44419DA9E}" destId="{35DE7527-F516-464F-BC0C-0E612415332A}" srcOrd="10" destOrd="0" presId="urn:microsoft.com/office/officeart/2005/8/layout/radial1"/>
    <dgm:cxn modelId="{1936D521-4E73-4781-A6F3-CFD832A75FD0}" type="presParOf" srcId="{6B26CCA2-E0F7-47C9-861A-1CA44419DA9E}" destId="{83743C1B-7C04-4C60-B263-53849910D220}" srcOrd="11" destOrd="0" presId="urn:microsoft.com/office/officeart/2005/8/layout/radial1"/>
    <dgm:cxn modelId="{03A90E69-32EF-4A55-B385-7FC28F7F7B2C}" type="presParOf" srcId="{83743C1B-7C04-4C60-B263-53849910D220}" destId="{D8FFB436-F2D0-4C42-B21C-9422A33929AA}" srcOrd="0" destOrd="0" presId="urn:microsoft.com/office/officeart/2005/8/layout/radial1"/>
    <dgm:cxn modelId="{F7495FC1-7061-499C-9F24-F43FF040BB95}" type="presParOf" srcId="{6B26CCA2-E0F7-47C9-861A-1CA44419DA9E}" destId="{54E7966D-ECA6-463A-AD0D-1C555C774EBA}" srcOrd="12" destOrd="0" presId="urn:microsoft.com/office/officeart/2005/8/layout/radial1"/>
    <dgm:cxn modelId="{43809250-DC39-4D64-BD02-F843A1005AF8}" type="presParOf" srcId="{6B26CCA2-E0F7-47C9-861A-1CA44419DA9E}" destId="{666B9807-8818-45E8-B9A5-FAD9BC41912A}" srcOrd="13" destOrd="0" presId="urn:microsoft.com/office/officeart/2005/8/layout/radial1"/>
    <dgm:cxn modelId="{D246A271-BE3F-432F-AC8D-4FE616D17452}" type="presParOf" srcId="{666B9807-8818-45E8-B9A5-FAD9BC41912A}" destId="{A1F93EB2-C6C5-4323-A738-AA8F4F0AFAF2}" srcOrd="0" destOrd="0" presId="urn:microsoft.com/office/officeart/2005/8/layout/radial1"/>
    <dgm:cxn modelId="{E1EA3BC5-2291-4CFE-926B-93BB1897F94C}" type="presParOf" srcId="{6B26CCA2-E0F7-47C9-861A-1CA44419DA9E}" destId="{E0070870-0D3F-4991-B757-E1060F6FBB03}" srcOrd="14" destOrd="0" presId="urn:microsoft.com/office/officeart/2005/8/layout/radial1"/>
    <dgm:cxn modelId="{0C6DD737-F2A3-40EE-822D-C0A0500F8E23}" type="presParOf" srcId="{6B26CCA2-E0F7-47C9-861A-1CA44419DA9E}" destId="{3351E163-23C3-46C5-B320-7FA0D3001EEB}" srcOrd="15" destOrd="0" presId="urn:microsoft.com/office/officeart/2005/8/layout/radial1"/>
    <dgm:cxn modelId="{57A3E52A-78C9-4FF6-A18A-09AC4AC5AFEB}" type="presParOf" srcId="{3351E163-23C3-46C5-B320-7FA0D3001EEB}" destId="{6DAA91CF-66E8-47C1-ADB9-9B4993CCA3B0}" srcOrd="0" destOrd="0" presId="urn:microsoft.com/office/officeart/2005/8/layout/radial1"/>
    <dgm:cxn modelId="{845F6058-65EB-4145-8C40-85F8BECA4F79}" type="presParOf" srcId="{6B26CCA2-E0F7-47C9-861A-1CA44419DA9E}" destId="{EDF965C6-5A02-458D-B08E-B150B3147E49}" srcOrd="16" destOrd="0" presId="urn:microsoft.com/office/officeart/2005/8/layout/radial1"/>
    <dgm:cxn modelId="{46BA6139-4D3C-49CB-8F37-63D36A47F334}" type="presParOf" srcId="{6B26CCA2-E0F7-47C9-861A-1CA44419DA9E}" destId="{ADA4ADDA-BE45-4478-BB10-6383D20A60AA}" srcOrd="17" destOrd="0" presId="urn:microsoft.com/office/officeart/2005/8/layout/radial1"/>
    <dgm:cxn modelId="{B1425B67-8C21-4BCD-B25E-B3AC5C2493FD}" type="presParOf" srcId="{ADA4ADDA-BE45-4478-BB10-6383D20A60AA}" destId="{4968B7B0-E22A-4F37-9F54-946D5BDA5B52}" srcOrd="0" destOrd="0" presId="urn:microsoft.com/office/officeart/2005/8/layout/radial1"/>
    <dgm:cxn modelId="{6C10B776-2909-448B-A3D0-F182756414A9}" type="presParOf" srcId="{6B26CCA2-E0F7-47C9-861A-1CA44419DA9E}" destId="{30C6F8B1-31C3-4000-AF42-7D26C5A4034B}" srcOrd="18" destOrd="0" presId="urn:microsoft.com/office/officeart/2005/8/layout/radial1"/>
    <dgm:cxn modelId="{27049896-3428-49F6-BA9F-314364541FF7}" type="presParOf" srcId="{6B26CCA2-E0F7-47C9-861A-1CA44419DA9E}" destId="{C14AE74C-CDE2-4017-B4AD-92A967A96DE9}" srcOrd="19" destOrd="0" presId="urn:microsoft.com/office/officeart/2005/8/layout/radial1"/>
    <dgm:cxn modelId="{AEB472B5-84AD-4D0E-B06E-6C90A2B71973}" type="presParOf" srcId="{C14AE74C-CDE2-4017-B4AD-92A967A96DE9}" destId="{550B459B-1F17-4561-BD6D-1D2265974D8C}" srcOrd="0" destOrd="0" presId="urn:microsoft.com/office/officeart/2005/8/layout/radial1"/>
    <dgm:cxn modelId="{D2F7A2B4-E4C3-407C-93D7-106D62DBE0C9}" type="presParOf" srcId="{6B26CCA2-E0F7-47C9-861A-1CA44419DA9E}" destId="{C75BEE51-05C9-4846-8802-E729DA2DA9C5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F263A3-440C-48F8-9BB9-E95E08D6FA2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EDF8DC4-1134-45D9-BEEF-EBF56A05C076}">
      <dgm:prSet phldrT="[Text]"/>
      <dgm:spPr/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cs typeface="0 Koodak Bold" pitchFamily="2" charset="-78"/>
            </a:rPr>
            <a:t>اهميت و کارکرد ازدواج </a:t>
          </a:r>
          <a:r>
            <a:rPr lang="fa-IR" dirty="0" smtClean="0">
              <a:cs typeface="0 Koodak Bold" pitchFamily="2" charset="-78"/>
            </a:rPr>
            <a:t>:</a:t>
          </a:r>
          <a:endParaRPr lang="fa-IR" dirty="0">
            <a:cs typeface="0 Koodak Bold" pitchFamily="2" charset="-78"/>
          </a:endParaRPr>
        </a:p>
      </dgm:t>
    </dgm:pt>
    <dgm:pt modelId="{756FA14E-2B19-4CE9-A6DB-AFDB96E3BF9B}" type="parTrans" cxnId="{06EE4408-940F-40AE-9444-FC15C25862C2}">
      <dgm:prSet/>
      <dgm:spPr/>
      <dgm:t>
        <a:bodyPr/>
        <a:lstStyle/>
        <a:p>
          <a:pPr rtl="1"/>
          <a:endParaRPr lang="fa-IR"/>
        </a:p>
      </dgm:t>
    </dgm:pt>
    <dgm:pt modelId="{08FC9956-C52F-4602-AB71-09F530837CE1}" type="sibTrans" cxnId="{06EE4408-940F-40AE-9444-FC15C25862C2}">
      <dgm:prSet/>
      <dgm:spPr/>
      <dgm:t>
        <a:bodyPr/>
        <a:lstStyle/>
        <a:p>
          <a:pPr rtl="1"/>
          <a:endParaRPr lang="fa-IR"/>
        </a:p>
      </dgm:t>
    </dgm:pt>
    <dgm:pt modelId="{6E22769C-DB7C-46FC-AEC2-266B704B3779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0 Koodak Bold" pitchFamily="2" charset="-78"/>
            </a:rPr>
            <a:t>تامين نيازهاي عاطفي و غريزي </a:t>
          </a:r>
          <a:endParaRPr lang="fa-IR" sz="1800" b="1" dirty="0">
            <a:cs typeface="0 Koodak Bold" pitchFamily="2" charset="-78"/>
          </a:endParaRPr>
        </a:p>
      </dgm:t>
    </dgm:pt>
    <dgm:pt modelId="{47C0EA9A-014E-4DC1-96F7-4C6E17FD8EC6}" type="parTrans" cxnId="{CE2EC7CE-DDE3-45AE-B1FE-E111DCB8C0F3}">
      <dgm:prSet/>
      <dgm:spPr/>
      <dgm:t>
        <a:bodyPr/>
        <a:lstStyle/>
        <a:p>
          <a:pPr rtl="1"/>
          <a:endParaRPr lang="fa-IR"/>
        </a:p>
      </dgm:t>
    </dgm:pt>
    <dgm:pt modelId="{E76503FA-4841-41C2-A0D3-0DB7E2E0D22A}" type="sibTrans" cxnId="{CE2EC7CE-DDE3-45AE-B1FE-E111DCB8C0F3}">
      <dgm:prSet/>
      <dgm:spPr/>
      <dgm:t>
        <a:bodyPr/>
        <a:lstStyle/>
        <a:p>
          <a:pPr rtl="1"/>
          <a:endParaRPr lang="fa-IR"/>
        </a:p>
      </dgm:t>
    </dgm:pt>
    <dgm:pt modelId="{206F2246-DA9F-43CB-A65C-DE6901AB4736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0 Koodak Bold" pitchFamily="2" charset="-78"/>
            </a:rPr>
            <a:t>کاهش نگرانيها اضطرابها و آشفتگي ها </a:t>
          </a:r>
          <a:endParaRPr lang="fa-IR" sz="1800" b="1" dirty="0">
            <a:cs typeface="0 Koodak Bold" pitchFamily="2" charset="-78"/>
          </a:endParaRPr>
        </a:p>
      </dgm:t>
    </dgm:pt>
    <dgm:pt modelId="{757EA2EF-AE04-4924-BEF8-7DDD837E0F4A}" type="parTrans" cxnId="{3C625B21-2C77-4DFB-B8D1-8691765A9152}">
      <dgm:prSet/>
      <dgm:spPr/>
      <dgm:t>
        <a:bodyPr/>
        <a:lstStyle/>
        <a:p>
          <a:pPr rtl="1"/>
          <a:endParaRPr lang="fa-IR"/>
        </a:p>
      </dgm:t>
    </dgm:pt>
    <dgm:pt modelId="{3DD407F1-1528-49B3-96BC-1936EE3EF224}" type="sibTrans" cxnId="{3C625B21-2C77-4DFB-B8D1-8691765A9152}">
      <dgm:prSet/>
      <dgm:spPr/>
      <dgm:t>
        <a:bodyPr/>
        <a:lstStyle/>
        <a:p>
          <a:pPr rtl="1"/>
          <a:endParaRPr lang="fa-IR"/>
        </a:p>
      </dgm:t>
    </dgm:pt>
    <dgm:pt modelId="{C459BE36-17AE-4E7D-BD0A-4B8BF52A4988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cs typeface="0 Koodak Bold" pitchFamily="2" charset="-78"/>
            </a:rPr>
            <a:t>توسعه خود (تبديل من به ما ) </a:t>
          </a:r>
          <a:endParaRPr lang="fa-IR" sz="1800" b="1" dirty="0">
            <a:cs typeface="0 Koodak Bold" pitchFamily="2" charset="-78"/>
          </a:endParaRPr>
        </a:p>
      </dgm:t>
    </dgm:pt>
    <dgm:pt modelId="{3572B192-22EC-428E-9B2E-110ACCCF17E9}" type="parTrans" cxnId="{14AF83E8-199A-48FE-8827-3418E0BE1A53}">
      <dgm:prSet/>
      <dgm:spPr/>
      <dgm:t>
        <a:bodyPr/>
        <a:lstStyle/>
        <a:p>
          <a:pPr rtl="1"/>
          <a:endParaRPr lang="fa-IR"/>
        </a:p>
      </dgm:t>
    </dgm:pt>
    <dgm:pt modelId="{2B9A3AD5-E4CE-4ED5-982F-4B1F9077BC9C}" type="sibTrans" cxnId="{14AF83E8-199A-48FE-8827-3418E0BE1A53}">
      <dgm:prSet/>
      <dgm:spPr/>
      <dgm:t>
        <a:bodyPr/>
        <a:lstStyle/>
        <a:p>
          <a:pPr rtl="1"/>
          <a:endParaRPr lang="fa-IR"/>
        </a:p>
      </dgm:t>
    </dgm:pt>
    <dgm:pt modelId="{65A67099-CBD4-451D-A9BF-E51C45ACFD38}">
      <dgm:prSet phldrT="[Text]" custT="1"/>
      <dgm:spPr/>
      <dgm:t>
        <a:bodyPr/>
        <a:lstStyle/>
        <a:p>
          <a:pPr rtl="1"/>
          <a:r>
            <a:rPr lang="fa-IR" sz="2800" dirty="0" smtClean="0">
              <a:cs typeface="0 Koodak Bold" pitchFamily="2" charset="-78"/>
            </a:rPr>
            <a:t> </a:t>
          </a:r>
          <a:r>
            <a:rPr lang="fa-IR" sz="1800" b="1" dirty="0" smtClean="0">
              <a:cs typeface="0 Koodak Bold" pitchFamily="2" charset="-78"/>
            </a:rPr>
            <a:t>ايجاد احساس مسئوليت </a:t>
          </a:r>
          <a:endParaRPr lang="fa-IR" sz="2800" b="1" dirty="0">
            <a:cs typeface="0 Koodak Bold" pitchFamily="2" charset="-78"/>
          </a:endParaRPr>
        </a:p>
      </dgm:t>
    </dgm:pt>
    <dgm:pt modelId="{E23B6D4E-676E-497B-A12F-010605E06CC9}" type="parTrans" cxnId="{660A9E4B-DB72-4BE4-8008-39056C3F0AA0}">
      <dgm:prSet/>
      <dgm:spPr/>
      <dgm:t>
        <a:bodyPr/>
        <a:lstStyle/>
        <a:p>
          <a:pPr rtl="1"/>
          <a:endParaRPr lang="fa-IR"/>
        </a:p>
      </dgm:t>
    </dgm:pt>
    <dgm:pt modelId="{2F4C4DE5-03F9-4650-ADF7-310BF67B2121}" type="sibTrans" cxnId="{660A9E4B-DB72-4BE4-8008-39056C3F0AA0}">
      <dgm:prSet/>
      <dgm:spPr/>
      <dgm:t>
        <a:bodyPr/>
        <a:lstStyle/>
        <a:p>
          <a:pPr rtl="1"/>
          <a:endParaRPr lang="fa-IR"/>
        </a:p>
      </dgm:t>
    </dgm:pt>
    <dgm:pt modelId="{F525D5EF-56AF-476A-A72C-CB0C881210BE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0 Koodak Bold" pitchFamily="2" charset="-78"/>
            </a:rPr>
            <a:t>گسترده شدن چتر حمايت عاطفي رواني و مالي</a:t>
          </a:r>
          <a:endParaRPr lang="fa-IR" sz="1800" b="1" dirty="0">
            <a:cs typeface="0 Koodak Bold" pitchFamily="2" charset="-78"/>
          </a:endParaRPr>
        </a:p>
      </dgm:t>
    </dgm:pt>
    <dgm:pt modelId="{9722A47D-9836-4EF7-AD91-5C3CD4373045}" type="parTrans" cxnId="{6A1463BA-D849-49E6-876C-504D9543B5B0}">
      <dgm:prSet/>
      <dgm:spPr/>
      <dgm:t>
        <a:bodyPr/>
        <a:lstStyle/>
        <a:p>
          <a:pPr rtl="1"/>
          <a:endParaRPr lang="fa-IR"/>
        </a:p>
      </dgm:t>
    </dgm:pt>
    <dgm:pt modelId="{E17B3D4F-49C4-4217-A6D5-19BEA54320BE}" type="sibTrans" cxnId="{6A1463BA-D849-49E6-876C-504D9543B5B0}">
      <dgm:prSet/>
      <dgm:spPr/>
      <dgm:t>
        <a:bodyPr/>
        <a:lstStyle/>
        <a:p>
          <a:pPr rtl="1"/>
          <a:endParaRPr lang="fa-IR"/>
        </a:p>
      </dgm:t>
    </dgm:pt>
    <dgm:pt modelId="{F3D8512F-C166-44C1-8864-C080AFC9FE2F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0 Koodak Bold" pitchFamily="2" charset="-78"/>
            </a:rPr>
            <a:t>کسب اعتبار اجتماعي</a:t>
          </a:r>
          <a:endParaRPr lang="fa-IR" sz="1800" b="1" dirty="0">
            <a:cs typeface="0 Koodak Bold" pitchFamily="2" charset="-78"/>
          </a:endParaRPr>
        </a:p>
      </dgm:t>
    </dgm:pt>
    <dgm:pt modelId="{A34BBF23-54A8-4C44-B54A-3AE17066B7D9}" type="parTrans" cxnId="{117F3580-BC47-4209-BCB9-1451EFEE7FE7}">
      <dgm:prSet/>
      <dgm:spPr/>
      <dgm:t>
        <a:bodyPr/>
        <a:lstStyle/>
        <a:p>
          <a:pPr rtl="1"/>
          <a:endParaRPr lang="fa-IR"/>
        </a:p>
      </dgm:t>
    </dgm:pt>
    <dgm:pt modelId="{C4CCA8CD-687D-4106-B1A1-1A52677EA049}" type="sibTrans" cxnId="{117F3580-BC47-4209-BCB9-1451EFEE7FE7}">
      <dgm:prSet/>
      <dgm:spPr/>
      <dgm:t>
        <a:bodyPr/>
        <a:lstStyle/>
        <a:p>
          <a:pPr rtl="1"/>
          <a:endParaRPr lang="fa-IR"/>
        </a:p>
      </dgm:t>
    </dgm:pt>
    <dgm:pt modelId="{D491DAEB-0537-49C9-993C-6A8959EF08A4}">
      <dgm:prSet phldrT="[Text]" custT="1"/>
      <dgm:spPr/>
      <dgm:t>
        <a:bodyPr/>
        <a:lstStyle/>
        <a:p>
          <a:pPr algn="ctr" rtl="1"/>
          <a:r>
            <a:rPr lang="fa-IR" sz="1400" b="1" dirty="0" smtClean="0">
              <a:cs typeface="0 Koodak Bold" pitchFamily="2" charset="-78"/>
            </a:rPr>
            <a:t>تشکيل</a:t>
          </a:r>
          <a:r>
            <a:rPr lang="fa-IR" sz="1600" b="1" dirty="0" smtClean="0">
              <a:cs typeface="0 Koodak Bold" pitchFamily="2" charset="-78"/>
            </a:rPr>
            <a:t> و استقلال خانواده جديد و پذيرش ان توسط ديگران </a:t>
          </a:r>
          <a:endParaRPr lang="fa-IR" sz="1600" b="1" dirty="0">
            <a:cs typeface="0 Koodak Bold" pitchFamily="2" charset="-78"/>
          </a:endParaRPr>
        </a:p>
      </dgm:t>
    </dgm:pt>
    <dgm:pt modelId="{924D2E54-5681-48CD-BF7D-B2CCA4F0F525}" type="parTrans" cxnId="{47F39930-88ED-48D5-86D2-21ABE131AE57}">
      <dgm:prSet/>
      <dgm:spPr/>
      <dgm:t>
        <a:bodyPr/>
        <a:lstStyle/>
        <a:p>
          <a:pPr rtl="1"/>
          <a:endParaRPr lang="fa-IR"/>
        </a:p>
      </dgm:t>
    </dgm:pt>
    <dgm:pt modelId="{4437EFF1-FB0A-463E-A159-D11FEA87E5AA}" type="sibTrans" cxnId="{47F39930-88ED-48D5-86D2-21ABE131AE57}">
      <dgm:prSet/>
      <dgm:spPr/>
      <dgm:t>
        <a:bodyPr/>
        <a:lstStyle/>
        <a:p>
          <a:pPr rtl="1"/>
          <a:endParaRPr lang="fa-IR"/>
        </a:p>
      </dgm:t>
    </dgm:pt>
    <dgm:pt modelId="{7C6DC8F0-B66A-4071-BD63-09C587D4F2E2}" type="pres">
      <dgm:prSet presAssocID="{D1F263A3-440C-48F8-9BB9-E95E08D6FA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F943A1A-2116-44E7-8C6B-327B88344C15}" type="pres">
      <dgm:prSet presAssocID="{DEDF8DC4-1134-45D9-BEEF-EBF56A05C076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1E7E11DF-4513-4F2F-9BB1-A24DC56D0335}" type="pres">
      <dgm:prSet presAssocID="{47C0EA9A-014E-4DC1-96F7-4C6E17FD8EC6}" presName="Name9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8E51FA22-6E0C-486F-88DD-AEC4A5AEEB16}" type="pres">
      <dgm:prSet presAssocID="{47C0EA9A-014E-4DC1-96F7-4C6E17FD8EC6}" presName="connTx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04181437-1BB7-43A4-930B-472C11F8B286}" type="pres">
      <dgm:prSet presAssocID="{6E22769C-DB7C-46FC-AEC2-266B704B37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2BF075-4155-4009-84C1-4E5AD8ADABEA}" type="pres">
      <dgm:prSet presAssocID="{757EA2EF-AE04-4924-BEF8-7DDD837E0F4A}" presName="Name9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5DB76F51-10CC-4980-83FC-0F0354B60AFC}" type="pres">
      <dgm:prSet presAssocID="{757EA2EF-AE04-4924-BEF8-7DDD837E0F4A}" presName="connTx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D63FAFC4-8CF1-4BE9-96E4-8B207965556D}" type="pres">
      <dgm:prSet presAssocID="{206F2246-DA9F-43CB-A65C-DE6901AB4736}" presName="node" presStyleLbl="node1" presStyleIdx="1" presStyleCnt="7" custRadScaleRad="100768" custRadScaleInc="-89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30DA0E-D54E-4A75-8949-98B98E707F0A}" type="pres">
      <dgm:prSet presAssocID="{3572B192-22EC-428E-9B2E-110ACCCF17E9}" presName="Name9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42D34A50-01E3-433A-A493-42012035A4BA}" type="pres">
      <dgm:prSet presAssocID="{3572B192-22EC-428E-9B2E-110ACCCF17E9}" presName="connTx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23D46D40-2CEE-4BC3-A80C-73C3487C9BC6}" type="pres">
      <dgm:prSet presAssocID="{C459BE36-17AE-4E7D-BD0A-4B8BF52A4988}" presName="node" presStyleLbl="node1" presStyleIdx="2" presStyleCnt="7" custScaleX="120651" custRadScaleRad="100198" custRadScaleInc="7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AAD519E-B242-4117-B77B-D8995A6D8AD8}" type="pres">
      <dgm:prSet presAssocID="{E23B6D4E-676E-497B-A12F-010605E06CC9}" presName="Name9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43B50305-B795-4631-9FAF-213C168ADA2B}" type="pres">
      <dgm:prSet presAssocID="{E23B6D4E-676E-497B-A12F-010605E06CC9}" presName="connTx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524D6725-1E5B-4FA3-87D4-746590CFF123}" type="pres">
      <dgm:prSet presAssocID="{65A67099-CBD4-451D-A9BF-E51C45ACFD3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A74041-8CA4-41D1-904E-082B6E6C098B}" type="pres">
      <dgm:prSet presAssocID="{9722A47D-9836-4EF7-AD91-5C3CD4373045}" presName="Name9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B4D180F2-C73F-4D71-B4F7-231284800A12}" type="pres">
      <dgm:prSet presAssocID="{9722A47D-9836-4EF7-AD91-5C3CD4373045}" presName="connTx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A125967F-A71C-401E-8666-12DD8AE556E9}" type="pres">
      <dgm:prSet presAssocID="{F525D5EF-56AF-476A-A72C-CB0C881210B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B780AE-AD5F-4AB8-98C7-C6B99FCDDF35}" type="pres">
      <dgm:prSet presAssocID="{A34BBF23-54A8-4C44-B54A-3AE17066B7D9}" presName="Name9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64B85753-D51E-4E4A-ABCA-14B6D1DF19D3}" type="pres">
      <dgm:prSet presAssocID="{A34BBF23-54A8-4C44-B54A-3AE17066B7D9}" presName="connTx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3ABE7051-508E-4E6D-92A5-150BA38888F2}" type="pres">
      <dgm:prSet presAssocID="{F3D8512F-C166-44C1-8864-C080AFC9FE2F}" presName="node" presStyleLbl="node1" presStyleIdx="5" presStyleCnt="7" custScaleX="11764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86639F-76BB-4F0A-8A84-6C675C4F0771}" type="pres">
      <dgm:prSet presAssocID="{924D2E54-5681-48CD-BF7D-B2CCA4F0F525}" presName="Name9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71F6EBB7-EE2D-4F5B-ABEB-46C0531FBF96}" type="pres">
      <dgm:prSet presAssocID="{924D2E54-5681-48CD-BF7D-B2CCA4F0F525}" presName="connTx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4A4971D1-1F5B-474F-A064-F333D0AF3992}" type="pres">
      <dgm:prSet presAssocID="{D491DAEB-0537-49C9-993C-6A8959EF08A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E2EC7CE-DDE3-45AE-B1FE-E111DCB8C0F3}" srcId="{DEDF8DC4-1134-45D9-BEEF-EBF56A05C076}" destId="{6E22769C-DB7C-46FC-AEC2-266B704B3779}" srcOrd="0" destOrd="0" parTransId="{47C0EA9A-014E-4DC1-96F7-4C6E17FD8EC6}" sibTransId="{E76503FA-4841-41C2-A0D3-0DB7E2E0D22A}"/>
    <dgm:cxn modelId="{049E0DB5-A278-4D9B-BF1B-E74CE65EE9B9}" type="presOf" srcId="{D491DAEB-0537-49C9-993C-6A8959EF08A4}" destId="{4A4971D1-1F5B-474F-A064-F333D0AF3992}" srcOrd="0" destOrd="0" presId="urn:microsoft.com/office/officeart/2005/8/layout/radial1"/>
    <dgm:cxn modelId="{4FCB06E5-982B-4F4C-9011-BD43F81E8829}" type="presOf" srcId="{F525D5EF-56AF-476A-A72C-CB0C881210BE}" destId="{A125967F-A71C-401E-8666-12DD8AE556E9}" srcOrd="0" destOrd="0" presId="urn:microsoft.com/office/officeart/2005/8/layout/radial1"/>
    <dgm:cxn modelId="{660A9E4B-DB72-4BE4-8008-39056C3F0AA0}" srcId="{DEDF8DC4-1134-45D9-BEEF-EBF56A05C076}" destId="{65A67099-CBD4-451D-A9BF-E51C45ACFD38}" srcOrd="3" destOrd="0" parTransId="{E23B6D4E-676E-497B-A12F-010605E06CC9}" sibTransId="{2F4C4DE5-03F9-4650-ADF7-310BF67B2121}"/>
    <dgm:cxn modelId="{263C2D5F-80CF-4B87-9BC8-6DF37676B001}" type="presOf" srcId="{206F2246-DA9F-43CB-A65C-DE6901AB4736}" destId="{D63FAFC4-8CF1-4BE9-96E4-8B207965556D}" srcOrd="0" destOrd="0" presId="urn:microsoft.com/office/officeart/2005/8/layout/radial1"/>
    <dgm:cxn modelId="{6A1463BA-D849-49E6-876C-504D9543B5B0}" srcId="{DEDF8DC4-1134-45D9-BEEF-EBF56A05C076}" destId="{F525D5EF-56AF-476A-A72C-CB0C881210BE}" srcOrd="4" destOrd="0" parTransId="{9722A47D-9836-4EF7-AD91-5C3CD4373045}" sibTransId="{E17B3D4F-49C4-4217-A6D5-19BEA54320BE}"/>
    <dgm:cxn modelId="{60956745-48AB-496E-BA68-322C5A1FC0BB}" type="presOf" srcId="{6E22769C-DB7C-46FC-AEC2-266B704B3779}" destId="{04181437-1BB7-43A4-930B-472C11F8B286}" srcOrd="0" destOrd="0" presId="urn:microsoft.com/office/officeart/2005/8/layout/radial1"/>
    <dgm:cxn modelId="{117F3580-BC47-4209-BCB9-1451EFEE7FE7}" srcId="{DEDF8DC4-1134-45D9-BEEF-EBF56A05C076}" destId="{F3D8512F-C166-44C1-8864-C080AFC9FE2F}" srcOrd="5" destOrd="0" parTransId="{A34BBF23-54A8-4C44-B54A-3AE17066B7D9}" sibTransId="{C4CCA8CD-687D-4106-B1A1-1A52677EA049}"/>
    <dgm:cxn modelId="{E6F9C7BE-74E1-475F-9B4D-E41C83B2B917}" type="presOf" srcId="{65A67099-CBD4-451D-A9BF-E51C45ACFD38}" destId="{524D6725-1E5B-4FA3-87D4-746590CFF123}" srcOrd="0" destOrd="0" presId="urn:microsoft.com/office/officeart/2005/8/layout/radial1"/>
    <dgm:cxn modelId="{47F39930-88ED-48D5-86D2-21ABE131AE57}" srcId="{DEDF8DC4-1134-45D9-BEEF-EBF56A05C076}" destId="{D491DAEB-0537-49C9-993C-6A8959EF08A4}" srcOrd="6" destOrd="0" parTransId="{924D2E54-5681-48CD-BF7D-B2CCA4F0F525}" sibTransId="{4437EFF1-FB0A-463E-A159-D11FEA87E5AA}"/>
    <dgm:cxn modelId="{DA1D0474-AEFE-4E1D-B6E7-EEE8539ED8D4}" type="presOf" srcId="{9722A47D-9836-4EF7-AD91-5C3CD4373045}" destId="{44A74041-8CA4-41D1-904E-082B6E6C098B}" srcOrd="0" destOrd="0" presId="urn:microsoft.com/office/officeart/2005/8/layout/radial1"/>
    <dgm:cxn modelId="{815D92DF-1F88-4A9D-B534-6EF13770E878}" type="presOf" srcId="{47C0EA9A-014E-4DC1-96F7-4C6E17FD8EC6}" destId="{8E51FA22-6E0C-486F-88DD-AEC4A5AEEB16}" srcOrd="1" destOrd="0" presId="urn:microsoft.com/office/officeart/2005/8/layout/radial1"/>
    <dgm:cxn modelId="{06EE4408-940F-40AE-9444-FC15C25862C2}" srcId="{D1F263A3-440C-48F8-9BB9-E95E08D6FA2B}" destId="{DEDF8DC4-1134-45D9-BEEF-EBF56A05C076}" srcOrd="0" destOrd="0" parTransId="{756FA14E-2B19-4CE9-A6DB-AFDB96E3BF9B}" sibTransId="{08FC9956-C52F-4602-AB71-09F530837CE1}"/>
    <dgm:cxn modelId="{FBC1FE6C-1672-4CBE-8437-753F0103AEA4}" type="presOf" srcId="{D1F263A3-440C-48F8-9BB9-E95E08D6FA2B}" destId="{7C6DC8F0-B66A-4071-BD63-09C587D4F2E2}" srcOrd="0" destOrd="0" presId="urn:microsoft.com/office/officeart/2005/8/layout/radial1"/>
    <dgm:cxn modelId="{534128A8-5661-4394-A107-17365ADA6880}" type="presOf" srcId="{924D2E54-5681-48CD-BF7D-B2CCA4F0F525}" destId="{E086639F-76BB-4F0A-8A84-6C675C4F0771}" srcOrd="0" destOrd="0" presId="urn:microsoft.com/office/officeart/2005/8/layout/radial1"/>
    <dgm:cxn modelId="{352797C4-18D8-4481-8750-E2D5179C6EB2}" type="presOf" srcId="{9722A47D-9836-4EF7-AD91-5C3CD4373045}" destId="{B4D180F2-C73F-4D71-B4F7-231284800A12}" srcOrd="1" destOrd="0" presId="urn:microsoft.com/office/officeart/2005/8/layout/radial1"/>
    <dgm:cxn modelId="{18629582-01E4-48AF-BC7A-590B23CB0930}" type="presOf" srcId="{A34BBF23-54A8-4C44-B54A-3AE17066B7D9}" destId="{64B85753-D51E-4E4A-ABCA-14B6D1DF19D3}" srcOrd="1" destOrd="0" presId="urn:microsoft.com/office/officeart/2005/8/layout/radial1"/>
    <dgm:cxn modelId="{D1C56DA9-BC98-4B85-9E20-8825096BD200}" type="presOf" srcId="{757EA2EF-AE04-4924-BEF8-7DDD837E0F4A}" destId="{5DB76F51-10CC-4980-83FC-0F0354B60AFC}" srcOrd="1" destOrd="0" presId="urn:microsoft.com/office/officeart/2005/8/layout/radial1"/>
    <dgm:cxn modelId="{3C625B21-2C77-4DFB-B8D1-8691765A9152}" srcId="{DEDF8DC4-1134-45D9-BEEF-EBF56A05C076}" destId="{206F2246-DA9F-43CB-A65C-DE6901AB4736}" srcOrd="1" destOrd="0" parTransId="{757EA2EF-AE04-4924-BEF8-7DDD837E0F4A}" sibTransId="{3DD407F1-1528-49B3-96BC-1936EE3EF224}"/>
    <dgm:cxn modelId="{50F5C4CF-D2BF-49EB-A79B-EEBDB849C81F}" type="presOf" srcId="{47C0EA9A-014E-4DC1-96F7-4C6E17FD8EC6}" destId="{1E7E11DF-4513-4F2F-9BB1-A24DC56D0335}" srcOrd="0" destOrd="0" presId="urn:microsoft.com/office/officeart/2005/8/layout/radial1"/>
    <dgm:cxn modelId="{7D56A376-525B-4D42-8F1D-B4DBAE6F9422}" type="presOf" srcId="{924D2E54-5681-48CD-BF7D-B2CCA4F0F525}" destId="{71F6EBB7-EE2D-4F5B-ABEB-46C0531FBF96}" srcOrd="1" destOrd="0" presId="urn:microsoft.com/office/officeart/2005/8/layout/radial1"/>
    <dgm:cxn modelId="{04AF3A01-6DEC-41D7-978F-3317852A6BC6}" type="presOf" srcId="{757EA2EF-AE04-4924-BEF8-7DDD837E0F4A}" destId="{162BF075-4155-4009-84C1-4E5AD8ADABEA}" srcOrd="0" destOrd="0" presId="urn:microsoft.com/office/officeart/2005/8/layout/radial1"/>
    <dgm:cxn modelId="{55FDCB04-2F08-4056-9837-F4CB3183CE2D}" type="presOf" srcId="{F3D8512F-C166-44C1-8864-C080AFC9FE2F}" destId="{3ABE7051-508E-4E6D-92A5-150BA38888F2}" srcOrd="0" destOrd="0" presId="urn:microsoft.com/office/officeart/2005/8/layout/radial1"/>
    <dgm:cxn modelId="{17CF5267-A470-41DB-8374-5EC6161C4F1D}" type="presOf" srcId="{DEDF8DC4-1134-45D9-BEEF-EBF56A05C076}" destId="{8F943A1A-2116-44E7-8C6B-327B88344C15}" srcOrd="0" destOrd="0" presId="urn:microsoft.com/office/officeart/2005/8/layout/radial1"/>
    <dgm:cxn modelId="{14AF83E8-199A-48FE-8827-3418E0BE1A53}" srcId="{DEDF8DC4-1134-45D9-BEEF-EBF56A05C076}" destId="{C459BE36-17AE-4E7D-BD0A-4B8BF52A4988}" srcOrd="2" destOrd="0" parTransId="{3572B192-22EC-428E-9B2E-110ACCCF17E9}" sibTransId="{2B9A3AD5-E4CE-4ED5-982F-4B1F9077BC9C}"/>
    <dgm:cxn modelId="{8797DFFB-8CAF-44FA-BA39-25F8DA6D6E14}" type="presOf" srcId="{C459BE36-17AE-4E7D-BD0A-4B8BF52A4988}" destId="{23D46D40-2CEE-4BC3-A80C-73C3487C9BC6}" srcOrd="0" destOrd="0" presId="urn:microsoft.com/office/officeart/2005/8/layout/radial1"/>
    <dgm:cxn modelId="{D125233A-27F4-4FC1-BFDF-522EAF824F1D}" type="presOf" srcId="{A34BBF23-54A8-4C44-B54A-3AE17066B7D9}" destId="{D4B780AE-AD5F-4AB8-98C7-C6B99FCDDF35}" srcOrd="0" destOrd="0" presId="urn:microsoft.com/office/officeart/2005/8/layout/radial1"/>
    <dgm:cxn modelId="{DF28EF14-8E8E-4B95-9E9B-139F62473624}" type="presOf" srcId="{E23B6D4E-676E-497B-A12F-010605E06CC9}" destId="{43B50305-B795-4631-9FAF-213C168ADA2B}" srcOrd="1" destOrd="0" presId="urn:microsoft.com/office/officeart/2005/8/layout/radial1"/>
    <dgm:cxn modelId="{504C4954-E5CF-4564-A62D-5782FEF3C1C9}" type="presOf" srcId="{E23B6D4E-676E-497B-A12F-010605E06CC9}" destId="{3AAD519E-B242-4117-B77B-D8995A6D8AD8}" srcOrd="0" destOrd="0" presId="urn:microsoft.com/office/officeart/2005/8/layout/radial1"/>
    <dgm:cxn modelId="{0B1A94AE-473B-4C0D-8DAC-E6D8CC036EDB}" type="presOf" srcId="{3572B192-22EC-428E-9B2E-110ACCCF17E9}" destId="{3D30DA0E-D54E-4A75-8949-98B98E707F0A}" srcOrd="0" destOrd="0" presId="urn:microsoft.com/office/officeart/2005/8/layout/radial1"/>
    <dgm:cxn modelId="{5E9796D5-0AF6-4621-8F11-CA3512514BEE}" type="presOf" srcId="{3572B192-22EC-428E-9B2E-110ACCCF17E9}" destId="{42D34A50-01E3-433A-A493-42012035A4BA}" srcOrd="1" destOrd="0" presId="urn:microsoft.com/office/officeart/2005/8/layout/radial1"/>
    <dgm:cxn modelId="{4A84DD95-FD3A-4910-A34B-E4FCFD17A0F1}" type="presParOf" srcId="{7C6DC8F0-B66A-4071-BD63-09C587D4F2E2}" destId="{8F943A1A-2116-44E7-8C6B-327B88344C15}" srcOrd="0" destOrd="0" presId="urn:microsoft.com/office/officeart/2005/8/layout/radial1"/>
    <dgm:cxn modelId="{C472B6AE-EEE1-4A2B-8B81-E05753BA73A6}" type="presParOf" srcId="{7C6DC8F0-B66A-4071-BD63-09C587D4F2E2}" destId="{1E7E11DF-4513-4F2F-9BB1-A24DC56D0335}" srcOrd="1" destOrd="0" presId="urn:microsoft.com/office/officeart/2005/8/layout/radial1"/>
    <dgm:cxn modelId="{2627606F-CABE-488B-9DF6-A592C42E4022}" type="presParOf" srcId="{1E7E11DF-4513-4F2F-9BB1-A24DC56D0335}" destId="{8E51FA22-6E0C-486F-88DD-AEC4A5AEEB16}" srcOrd="0" destOrd="0" presId="urn:microsoft.com/office/officeart/2005/8/layout/radial1"/>
    <dgm:cxn modelId="{30439037-4F67-4E56-B597-2A720DD8C9D7}" type="presParOf" srcId="{7C6DC8F0-B66A-4071-BD63-09C587D4F2E2}" destId="{04181437-1BB7-43A4-930B-472C11F8B286}" srcOrd="2" destOrd="0" presId="urn:microsoft.com/office/officeart/2005/8/layout/radial1"/>
    <dgm:cxn modelId="{DDCF373C-0706-4813-BBA3-00AE9BF2BF17}" type="presParOf" srcId="{7C6DC8F0-B66A-4071-BD63-09C587D4F2E2}" destId="{162BF075-4155-4009-84C1-4E5AD8ADABEA}" srcOrd="3" destOrd="0" presId="urn:microsoft.com/office/officeart/2005/8/layout/radial1"/>
    <dgm:cxn modelId="{B7A381A7-8066-48B2-9D1F-F1C43CE0526C}" type="presParOf" srcId="{162BF075-4155-4009-84C1-4E5AD8ADABEA}" destId="{5DB76F51-10CC-4980-83FC-0F0354B60AFC}" srcOrd="0" destOrd="0" presId="urn:microsoft.com/office/officeart/2005/8/layout/radial1"/>
    <dgm:cxn modelId="{746008FA-35F3-4CF3-AD86-6101BEC46A67}" type="presParOf" srcId="{7C6DC8F0-B66A-4071-BD63-09C587D4F2E2}" destId="{D63FAFC4-8CF1-4BE9-96E4-8B207965556D}" srcOrd="4" destOrd="0" presId="urn:microsoft.com/office/officeart/2005/8/layout/radial1"/>
    <dgm:cxn modelId="{C623756D-2732-49A4-A96D-84708E632CCB}" type="presParOf" srcId="{7C6DC8F0-B66A-4071-BD63-09C587D4F2E2}" destId="{3D30DA0E-D54E-4A75-8949-98B98E707F0A}" srcOrd="5" destOrd="0" presId="urn:microsoft.com/office/officeart/2005/8/layout/radial1"/>
    <dgm:cxn modelId="{198CA005-320A-4415-B790-90C41C4897E3}" type="presParOf" srcId="{3D30DA0E-D54E-4A75-8949-98B98E707F0A}" destId="{42D34A50-01E3-433A-A493-42012035A4BA}" srcOrd="0" destOrd="0" presId="urn:microsoft.com/office/officeart/2005/8/layout/radial1"/>
    <dgm:cxn modelId="{B0DB1995-BFB9-4D1A-AE24-65976C7EEDC9}" type="presParOf" srcId="{7C6DC8F0-B66A-4071-BD63-09C587D4F2E2}" destId="{23D46D40-2CEE-4BC3-A80C-73C3487C9BC6}" srcOrd="6" destOrd="0" presId="urn:microsoft.com/office/officeart/2005/8/layout/radial1"/>
    <dgm:cxn modelId="{7418679A-3C55-40ED-B2E2-70157D0070F2}" type="presParOf" srcId="{7C6DC8F0-B66A-4071-BD63-09C587D4F2E2}" destId="{3AAD519E-B242-4117-B77B-D8995A6D8AD8}" srcOrd="7" destOrd="0" presId="urn:microsoft.com/office/officeart/2005/8/layout/radial1"/>
    <dgm:cxn modelId="{77FA255C-3FD4-4C24-8109-032EE5F1632E}" type="presParOf" srcId="{3AAD519E-B242-4117-B77B-D8995A6D8AD8}" destId="{43B50305-B795-4631-9FAF-213C168ADA2B}" srcOrd="0" destOrd="0" presId="urn:microsoft.com/office/officeart/2005/8/layout/radial1"/>
    <dgm:cxn modelId="{10A9CF14-DDBE-415C-9B7E-FC2A4AF5F96D}" type="presParOf" srcId="{7C6DC8F0-B66A-4071-BD63-09C587D4F2E2}" destId="{524D6725-1E5B-4FA3-87D4-746590CFF123}" srcOrd="8" destOrd="0" presId="urn:microsoft.com/office/officeart/2005/8/layout/radial1"/>
    <dgm:cxn modelId="{E9815E04-E31F-451E-BBBD-48BD3B5A7E46}" type="presParOf" srcId="{7C6DC8F0-B66A-4071-BD63-09C587D4F2E2}" destId="{44A74041-8CA4-41D1-904E-082B6E6C098B}" srcOrd="9" destOrd="0" presId="urn:microsoft.com/office/officeart/2005/8/layout/radial1"/>
    <dgm:cxn modelId="{2F491F55-9F2A-4A25-9A90-3D675DE1E0BD}" type="presParOf" srcId="{44A74041-8CA4-41D1-904E-082B6E6C098B}" destId="{B4D180F2-C73F-4D71-B4F7-231284800A12}" srcOrd="0" destOrd="0" presId="urn:microsoft.com/office/officeart/2005/8/layout/radial1"/>
    <dgm:cxn modelId="{F80CC7CA-A097-441B-A96B-432B2FBABBB0}" type="presParOf" srcId="{7C6DC8F0-B66A-4071-BD63-09C587D4F2E2}" destId="{A125967F-A71C-401E-8666-12DD8AE556E9}" srcOrd="10" destOrd="0" presId="urn:microsoft.com/office/officeart/2005/8/layout/radial1"/>
    <dgm:cxn modelId="{1623B649-579B-4ADC-A950-3895D1472BD4}" type="presParOf" srcId="{7C6DC8F0-B66A-4071-BD63-09C587D4F2E2}" destId="{D4B780AE-AD5F-4AB8-98C7-C6B99FCDDF35}" srcOrd="11" destOrd="0" presId="urn:microsoft.com/office/officeart/2005/8/layout/radial1"/>
    <dgm:cxn modelId="{2713F962-1BD5-4507-BA98-BA4AAFA6183E}" type="presParOf" srcId="{D4B780AE-AD5F-4AB8-98C7-C6B99FCDDF35}" destId="{64B85753-D51E-4E4A-ABCA-14B6D1DF19D3}" srcOrd="0" destOrd="0" presId="urn:microsoft.com/office/officeart/2005/8/layout/radial1"/>
    <dgm:cxn modelId="{691E9326-7E10-4E18-97BD-2DA5FB90A967}" type="presParOf" srcId="{7C6DC8F0-B66A-4071-BD63-09C587D4F2E2}" destId="{3ABE7051-508E-4E6D-92A5-150BA38888F2}" srcOrd="12" destOrd="0" presId="urn:microsoft.com/office/officeart/2005/8/layout/radial1"/>
    <dgm:cxn modelId="{6D94B12A-8B4C-4B0B-836F-48E9E2F5EBBF}" type="presParOf" srcId="{7C6DC8F0-B66A-4071-BD63-09C587D4F2E2}" destId="{E086639F-76BB-4F0A-8A84-6C675C4F0771}" srcOrd="13" destOrd="0" presId="urn:microsoft.com/office/officeart/2005/8/layout/radial1"/>
    <dgm:cxn modelId="{97CA04AC-C12A-4824-8FA2-3A6A52D63735}" type="presParOf" srcId="{E086639F-76BB-4F0A-8A84-6C675C4F0771}" destId="{71F6EBB7-EE2D-4F5B-ABEB-46C0531FBF96}" srcOrd="0" destOrd="0" presId="urn:microsoft.com/office/officeart/2005/8/layout/radial1"/>
    <dgm:cxn modelId="{1A745FAC-C3F7-4098-85C4-CF7BE531E354}" type="presParOf" srcId="{7C6DC8F0-B66A-4071-BD63-09C587D4F2E2}" destId="{4A4971D1-1F5B-474F-A064-F333D0AF399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218220-464D-4328-A916-8E77B6EF92F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C029A11-352F-410D-A76E-BF42849F881F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0 Homa" pitchFamily="2" charset="-78"/>
            </a:rPr>
            <a:t>خودشناسي مقدمه همسر گزيني</a:t>
          </a:r>
          <a:endParaRPr lang="fa-IR" sz="3000" dirty="0"/>
        </a:p>
      </dgm:t>
    </dgm:pt>
    <dgm:pt modelId="{FF05B1E3-D888-40EC-82E3-96038474E524}" type="parTrans" cxnId="{35F9609F-985B-4BF2-85B7-3044DD13DA52}">
      <dgm:prSet/>
      <dgm:spPr/>
      <dgm:t>
        <a:bodyPr/>
        <a:lstStyle/>
        <a:p>
          <a:pPr rtl="1"/>
          <a:endParaRPr lang="fa-IR"/>
        </a:p>
      </dgm:t>
    </dgm:pt>
    <dgm:pt modelId="{E35A3895-E2E4-444E-91C2-34E96146C3AA}" type="sibTrans" cxnId="{35F9609F-985B-4BF2-85B7-3044DD13DA52}">
      <dgm:prSet/>
      <dgm:spPr/>
      <dgm:t>
        <a:bodyPr/>
        <a:lstStyle/>
        <a:p>
          <a:pPr rtl="1"/>
          <a:endParaRPr lang="fa-IR"/>
        </a:p>
      </dgm:t>
    </dgm:pt>
    <dgm:pt modelId="{FE4EAC1F-665F-4D0F-B771-3969B4AE20A6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0 Homa" pitchFamily="2" charset="-78"/>
            </a:rPr>
            <a:t>( تلاش بر شناخت ويژگيهاي اعتقادي- فرهنگي – اخلاقي – خصلت هاي شخصيتي – نقاط قوت و ضعف - عادات و سليقه هاي خود) </a:t>
          </a:r>
          <a:endParaRPr lang="fa-IR" sz="2400" b="1" dirty="0">
            <a:cs typeface="0 Homa" pitchFamily="2" charset="-78"/>
          </a:endParaRPr>
        </a:p>
      </dgm:t>
    </dgm:pt>
    <dgm:pt modelId="{9A09444D-4785-4F27-B5D2-13102CA5883F}" type="parTrans" cxnId="{644A3F12-FFF4-47CC-BA01-4A12EC17EF09}">
      <dgm:prSet/>
      <dgm:spPr/>
      <dgm:t>
        <a:bodyPr/>
        <a:lstStyle/>
        <a:p>
          <a:pPr rtl="1"/>
          <a:endParaRPr lang="fa-IR"/>
        </a:p>
      </dgm:t>
    </dgm:pt>
    <dgm:pt modelId="{CA232D78-79DB-4D93-8D83-EA75B2DED9F9}" type="sibTrans" cxnId="{644A3F12-FFF4-47CC-BA01-4A12EC17EF09}">
      <dgm:prSet/>
      <dgm:spPr/>
      <dgm:t>
        <a:bodyPr/>
        <a:lstStyle/>
        <a:p>
          <a:pPr rtl="1"/>
          <a:endParaRPr lang="fa-IR"/>
        </a:p>
      </dgm:t>
    </dgm:pt>
    <dgm:pt modelId="{786F1029-2D8B-4BFE-A165-40F24C04CC18}">
      <dgm:prSet phldrT="[Text]" custT="1"/>
      <dgm:spPr/>
      <dgm:t>
        <a:bodyPr/>
        <a:lstStyle/>
        <a:p>
          <a:pPr rtl="1"/>
          <a:r>
            <a:rPr lang="fa-IR" sz="2400" b="0" dirty="0" smtClean="0">
              <a:cs typeface="0 Homa" pitchFamily="2" charset="-78"/>
            </a:rPr>
            <a:t>تلاش بر شناخت فرد مناسب از طريق تحقيق از دوستان – اطرافيان و همکاران او - مشورت با افراد آگاه و دلسوز و مطمئن</a:t>
          </a:r>
          <a:endParaRPr lang="fa-IR" sz="2400" b="0" dirty="0">
            <a:cs typeface="0 Homa" pitchFamily="2" charset="-78"/>
          </a:endParaRPr>
        </a:p>
      </dgm:t>
    </dgm:pt>
    <dgm:pt modelId="{2BADE75C-8DB7-4B65-8078-C46D4FEC99B0}" type="parTrans" cxnId="{4CB58FFE-EE32-405A-929D-5C931B2D3AF3}">
      <dgm:prSet/>
      <dgm:spPr/>
      <dgm:t>
        <a:bodyPr/>
        <a:lstStyle/>
        <a:p>
          <a:pPr rtl="1"/>
          <a:endParaRPr lang="fa-IR"/>
        </a:p>
      </dgm:t>
    </dgm:pt>
    <dgm:pt modelId="{35068827-6AA0-4E23-ACA3-0BB42BD2F2D2}" type="sibTrans" cxnId="{4CB58FFE-EE32-405A-929D-5C931B2D3AF3}">
      <dgm:prSet/>
      <dgm:spPr/>
      <dgm:t>
        <a:bodyPr/>
        <a:lstStyle/>
        <a:p>
          <a:pPr rtl="1"/>
          <a:endParaRPr lang="fa-IR"/>
        </a:p>
      </dgm:t>
    </dgm:pt>
    <dgm:pt modelId="{A70F865F-3C7F-4B5F-99A3-3F91FF941E17}">
      <dgm:prSet phldrT="[Text]"/>
      <dgm:spPr/>
      <dgm:t>
        <a:bodyPr/>
        <a:lstStyle/>
        <a:p>
          <a:pPr rtl="1"/>
          <a:r>
            <a:rPr lang="fa-IR" dirty="0" smtClean="0">
              <a:cs typeface="0 Homa" pitchFamily="2" charset="-78"/>
            </a:rPr>
            <a:t>توکل بر خدا- گفتگو و طرح سوالات دقيق </a:t>
          </a:r>
          <a:endParaRPr lang="fa-IR" dirty="0">
            <a:cs typeface="0 Homa" pitchFamily="2" charset="-78"/>
          </a:endParaRPr>
        </a:p>
      </dgm:t>
    </dgm:pt>
    <dgm:pt modelId="{48444AE2-0D12-4D01-A5D9-8B198D00A951}" type="parTrans" cxnId="{0616984F-AC09-4C07-AE7C-AF9F5B2DFA20}">
      <dgm:prSet/>
      <dgm:spPr/>
      <dgm:t>
        <a:bodyPr/>
        <a:lstStyle/>
        <a:p>
          <a:pPr rtl="1"/>
          <a:endParaRPr lang="fa-IR"/>
        </a:p>
      </dgm:t>
    </dgm:pt>
    <dgm:pt modelId="{A4DDA1B5-C754-4669-A0DF-C90ED4E4C956}" type="sibTrans" cxnId="{0616984F-AC09-4C07-AE7C-AF9F5B2DFA20}">
      <dgm:prSet/>
      <dgm:spPr/>
      <dgm:t>
        <a:bodyPr/>
        <a:lstStyle/>
        <a:p>
          <a:pPr rtl="1"/>
          <a:endParaRPr lang="fa-IR"/>
        </a:p>
      </dgm:t>
    </dgm:pt>
    <dgm:pt modelId="{BF38EC2C-1F47-4FB7-8604-D5F6D570351C}">
      <dgm:prSet phldrT="[Text]"/>
      <dgm:spPr/>
      <dgm:t>
        <a:bodyPr/>
        <a:lstStyle/>
        <a:p>
          <a:pPr rtl="1"/>
          <a:endParaRPr lang="fa-IR" dirty="0"/>
        </a:p>
      </dgm:t>
    </dgm:pt>
    <dgm:pt modelId="{BE49467A-35EE-4CF4-B1DE-B5F6A7E70A54}" type="parTrans" cxnId="{388BE5DF-E91B-4FF0-8003-B477E84FEB60}">
      <dgm:prSet/>
      <dgm:spPr/>
      <dgm:t>
        <a:bodyPr/>
        <a:lstStyle/>
        <a:p>
          <a:pPr rtl="1"/>
          <a:endParaRPr lang="fa-IR"/>
        </a:p>
      </dgm:t>
    </dgm:pt>
    <dgm:pt modelId="{944E12A1-3701-484A-8AAC-4F4FB1B87DBD}" type="sibTrans" cxnId="{388BE5DF-E91B-4FF0-8003-B477E84FEB60}">
      <dgm:prSet/>
      <dgm:spPr/>
      <dgm:t>
        <a:bodyPr/>
        <a:lstStyle/>
        <a:p>
          <a:pPr rtl="1"/>
          <a:endParaRPr lang="fa-IR"/>
        </a:p>
      </dgm:t>
    </dgm:pt>
    <dgm:pt modelId="{D402D4ED-9B46-4873-9C37-1FF1E6EF2CC8}" type="pres">
      <dgm:prSet presAssocID="{B1218220-464D-4328-A916-8E77B6EF92F5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68C56144-7DBA-4011-950B-F164131AB095}" type="pres">
      <dgm:prSet presAssocID="{8C029A11-352F-410D-A76E-BF42849F881F}" presName="compNode" presStyleCnt="0"/>
      <dgm:spPr/>
    </dgm:pt>
    <dgm:pt modelId="{DB70F5DF-7260-4F6E-BE27-5006962E2A34}" type="pres">
      <dgm:prSet presAssocID="{8C029A11-352F-410D-A76E-BF42849F881F}" presName="dummyConnPt" presStyleCnt="0"/>
      <dgm:spPr/>
    </dgm:pt>
    <dgm:pt modelId="{45E4C411-349E-4E6A-8241-98A58BD1DDA0}" type="pres">
      <dgm:prSet presAssocID="{8C029A11-352F-410D-A76E-BF42849F881F}" presName="node" presStyleLbl="node1" presStyleIdx="0" presStyleCnt="3" custScaleX="171813" custScaleY="172754" custLinFactNeighborX="-139" custLinFactNeighborY="-2007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37FA8D3-B006-4D79-80EA-78C6609B2767}" type="pres">
      <dgm:prSet presAssocID="{E35A3895-E2E4-444E-91C2-34E96146C3AA}" presName="sibTrans" presStyleLbl="bgSibTrans2D1" presStyleIdx="0" presStyleCnt="2" custAng="91774" custLinFactNeighborX="31071" custLinFactNeighborY="8463"/>
      <dgm:spPr/>
      <dgm:t>
        <a:bodyPr/>
        <a:lstStyle/>
        <a:p>
          <a:pPr rtl="1"/>
          <a:endParaRPr lang="fa-IR"/>
        </a:p>
      </dgm:t>
    </dgm:pt>
    <dgm:pt modelId="{08CD0D5E-80C8-49ED-AB84-267DE0508668}" type="pres">
      <dgm:prSet presAssocID="{786F1029-2D8B-4BFE-A165-40F24C04CC18}" presName="compNode" presStyleCnt="0"/>
      <dgm:spPr/>
    </dgm:pt>
    <dgm:pt modelId="{3DA0B857-5D8A-4580-908F-DD5084D79B25}" type="pres">
      <dgm:prSet presAssocID="{786F1029-2D8B-4BFE-A165-40F24C04CC18}" presName="dummyConnPt" presStyleCnt="0"/>
      <dgm:spPr/>
    </dgm:pt>
    <dgm:pt modelId="{86F661FA-3541-4FD1-BEB0-49909B5012B0}" type="pres">
      <dgm:prSet presAssocID="{786F1029-2D8B-4BFE-A165-40F24C04CC18}" presName="node" presStyleLbl="node1" presStyleIdx="1" presStyleCnt="3" custScaleX="147451" custScaleY="148169" custLinFactNeighborX="2944" custLinFactNeighborY="-35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5629926-5543-4A05-AEBA-059139A8FEA8}" type="pres">
      <dgm:prSet presAssocID="{35068827-6AA0-4E23-ACA3-0BB42BD2F2D2}" presName="sibTrans" presStyleLbl="bgSibTrans2D1" presStyleIdx="1" presStyleCnt="2" custAng="48380" custLinFactY="62302" custLinFactNeighborX="3523" custLinFactNeighborY="100000"/>
      <dgm:spPr/>
      <dgm:t>
        <a:bodyPr/>
        <a:lstStyle/>
        <a:p>
          <a:pPr rtl="1"/>
          <a:endParaRPr lang="fa-IR"/>
        </a:p>
      </dgm:t>
    </dgm:pt>
    <dgm:pt modelId="{9FA65318-05B3-4DFD-B440-A5F352211A29}" type="pres">
      <dgm:prSet presAssocID="{A70F865F-3C7F-4B5F-99A3-3F91FF941E17}" presName="compNode" presStyleCnt="0"/>
      <dgm:spPr/>
    </dgm:pt>
    <dgm:pt modelId="{DB86ECEF-0B9C-4B1B-9E72-7AB7FA22BC67}" type="pres">
      <dgm:prSet presAssocID="{A70F865F-3C7F-4B5F-99A3-3F91FF941E17}" presName="dummyConnPt" presStyleCnt="0"/>
      <dgm:spPr/>
    </dgm:pt>
    <dgm:pt modelId="{DD6E3331-F327-48BD-8B87-91D9384BFE5C}" type="pres">
      <dgm:prSet presAssocID="{A70F865F-3C7F-4B5F-99A3-3F91FF941E17}" presName="node" presStyleLbl="node1" presStyleIdx="2" presStyleCnt="3" custLinFactNeighborX="131" custLinFactNeighborY="-2918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FB48566-7775-4E20-A1EA-2FD4FAB47D51}" type="presOf" srcId="{A70F865F-3C7F-4B5F-99A3-3F91FF941E17}" destId="{DD6E3331-F327-48BD-8B87-91D9384BFE5C}" srcOrd="0" destOrd="0" presId="urn:microsoft.com/office/officeart/2005/8/layout/bProcess4"/>
    <dgm:cxn modelId="{0616984F-AC09-4C07-AE7C-AF9F5B2DFA20}" srcId="{B1218220-464D-4328-A916-8E77B6EF92F5}" destId="{A70F865F-3C7F-4B5F-99A3-3F91FF941E17}" srcOrd="2" destOrd="0" parTransId="{48444AE2-0D12-4D01-A5D9-8B198D00A951}" sibTransId="{A4DDA1B5-C754-4669-A0DF-C90ED4E4C956}"/>
    <dgm:cxn modelId="{1CA62BC6-2FAE-4BA1-93FE-F89069582AA1}" type="presOf" srcId="{35068827-6AA0-4E23-ACA3-0BB42BD2F2D2}" destId="{45629926-5543-4A05-AEBA-059139A8FEA8}" srcOrd="0" destOrd="0" presId="urn:microsoft.com/office/officeart/2005/8/layout/bProcess4"/>
    <dgm:cxn modelId="{388BE5DF-E91B-4FF0-8003-B477E84FEB60}" srcId="{A70F865F-3C7F-4B5F-99A3-3F91FF941E17}" destId="{BF38EC2C-1F47-4FB7-8604-D5F6D570351C}" srcOrd="0" destOrd="0" parTransId="{BE49467A-35EE-4CF4-B1DE-B5F6A7E70A54}" sibTransId="{944E12A1-3701-484A-8AAC-4F4FB1B87DBD}"/>
    <dgm:cxn modelId="{4CB58FFE-EE32-405A-929D-5C931B2D3AF3}" srcId="{B1218220-464D-4328-A916-8E77B6EF92F5}" destId="{786F1029-2D8B-4BFE-A165-40F24C04CC18}" srcOrd="1" destOrd="0" parTransId="{2BADE75C-8DB7-4B65-8078-C46D4FEC99B0}" sibTransId="{35068827-6AA0-4E23-ACA3-0BB42BD2F2D2}"/>
    <dgm:cxn modelId="{35F9609F-985B-4BF2-85B7-3044DD13DA52}" srcId="{B1218220-464D-4328-A916-8E77B6EF92F5}" destId="{8C029A11-352F-410D-A76E-BF42849F881F}" srcOrd="0" destOrd="0" parTransId="{FF05B1E3-D888-40EC-82E3-96038474E524}" sibTransId="{E35A3895-E2E4-444E-91C2-34E96146C3AA}"/>
    <dgm:cxn modelId="{644A3F12-FFF4-47CC-BA01-4A12EC17EF09}" srcId="{8C029A11-352F-410D-A76E-BF42849F881F}" destId="{FE4EAC1F-665F-4D0F-B771-3969B4AE20A6}" srcOrd="0" destOrd="0" parTransId="{9A09444D-4785-4F27-B5D2-13102CA5883F}" sibTransId="{CA232D78-79DB-4D93-8D83-EA75B2DED9F9}"/>
    <dgm:cxn modelId="{89B63AF1-873A-4288-8E3C-EDC81A386FC1}" type="presOf" srcId="{FE4EAC1F-665F-4D0F-B771-3969B4AE20A6}" destId="{45E4C411-349E-4E6A-8241-98A58BD1DDA0}" srcOrd="0" destOrd="1" presId="urn:microsoft.com/office/officeart/2005/8/layout/bProcess4"/>
    <dgm:cxn modelId="{9625566F-8D29-4732-A2DC-501F4E3A2431}" type="presOf" srcId="{BF38EC2C-1F47-4FB7-8604-D5F6D570351C}" destId="{DD6E3331-F327-48BD-8B87-91D9384BFE5C}" srcOrd="0" destOrd="1" presId="urn:microsoft.com/office/officeart/2005/8/layout/bProcess4"/>
    <dgm:cxn modelId="{254F4CA8-EB23-4981-8CBA-2EC1B3AB1434}" type="presOf" srcId="{B1218220-464D-4328-A916-8E77B6EF92F5}" destId="{D402D4ED-9B46-4873-9C37-1FF1E6EF2CC8}" srcOrd="0" destOrd="0" presId="urn:microsoft.com/office/officeart/2005/8/layout/bProcess4"/>
    <dgm:cxn modelId="{6514D333-BA83-4053-A37B-5EE874CE6A7C}" type="presOf" srcId="{786F1029-2D8B-4BFE-A165-40F24C04CC18}" destId="{86F661FA-3541-4FD1-BEB0-49909B5012B0}" srcOrd="0" destOrd="0" presId="urn:microsoft.com/office/officeart/2005/8/layout/bProcess4"/>
    <dgm:cxn modelId="{3DC1D58E-C4E0-427E-AED0-6BB1158DD91E}" type="presOf" srcId="{8C029A11-352F-410D-A76E-BF42849F881F}" destId="{45E4C411-349E-4E6A-8241-98A58BD1DDA0}" srcOrd="0" destOrd="0" presId="urn:microsoft.com/office/officeart/2005/8/layout/bProcess4"/>
    <dgm:cxn modelId="{E0019F37-8A59-4127-9356-A6AC8E8D0D82}" type="presOf" srcId="{E35A3895-E2E4-444E-91C2-34E96146C3AA}" destId="{937FA8D3-B006-4D79-80EA-78C6609B2767}" srcOrd="0" destOrd="0" presId="urn:microsoft.com/office/officeart/2005/8/layout/bProcess4"/>
    <dgm:cxn modelId="{036302DA-30EC-49A2-9D9F-B4A1E5A99574}" type="presParOf" srcId="{D402D4ED-9B46-4873-9C37-1FF1E6EF2CC8}" destId="{68C56144-7DBA-4011-950B-F164131AB095}" srcOrd="0" destOrd="0" presId="urn:microsoft.com/office/officeart/2005/8/layout/bProcess4"/>
    <dgm:cxn modelId="{A77E44D8-DABB-4AFA-AB9A-E51A894DD39D}" type="presParOf" srcId="{68C56144-7DBA-4011-950B-F164131AB095}" destId="{DB70F5DF-7260-4F6E-BE27-5006962E2A34}" srcOrd="0" destOrd="0" presId="urn:microsoft.com/office/officeart/2005/8/layout/bProcess4"/>
    <dgm:cxn modelId="{39921827-8E4C-4872-916B-1FC5A0949EE3}" type="presParOf" srcId="{68C56144-7DBA-4011-950B-F164131AB095}" destId="{45E4C411-349E-4E6A-8241-98A58BD1DDA0}" srcOrd="1" destOrd="0" presId="urn:microsoft.com/office/officeart/2005/8/layout/bProcess4"/>
    <dgm:cxn modelId="{B4D827FB-CDBB-481A-BD7A-5F82E8F1F3C5}" type="presParOf" srcId="{D402D4ED-9B46-4873-9C37-1FF1E6EF2CC8}" destId="{937FA8D3-B006-4D79-80EA-78C6609B2767}" srcOrd="1" destOrd="0" presId="urn:microsoft.com/office/officeart/2005/8/layout/bProcess4"/>
    <dgm:cxn modelId="{0CCE2BF0-A7D0-45C7-A37F-A25EE8CDF002}" type="presParOf" srcId="{D402D4ED-9B46-4873-9C37-1FF1E6EF2CC8}" destId="{08CD0D5E-80C8-49ED-AB84-267DE0508668}" srcOrd="2" destOrd="0" presId="urn:microsoft.com/office/officeart/2005/8/layout/bProcess4"/>
    <dgm:cxn modelId="{53059C1E-F589-4DFC-A263-11B06F1A3B86}" type="presParOf" srcId="{08CD0D5E-80C8-49ED-AB84-267DE0508668}" destId="{3DA0B857-5D8A-4580-908F-DD5084D79B25}" srcOrd="0" destOrd="0" presId="urn:microsoft.com/office/officeart/2005/8/layout/bProcess4"/>
    <dgm:cxn modelId="{EC02A4CB-AA25-4894-83A3-623D755E23C7}" type="presParOf" srcId="{08CD0D5E-80C8-49ED-AB84-267DE0508668}" destId="{86F661FA-3541-4FD1-BEB0-49909B5012B0}" srcOrd="1" destOrd="0" presId="urn:microsoft.com/office/officeart/2005/8/layout/bProcess4"/>
    <dgm:cxn modelId="{718E506C-7942-4314-8E47-18532AAEAA2B}" type="presParOf" srcId="{D402D4ED-9B46-4873-9C37-1FF1E6EF2CC8}" destId="{45629926-5543-4A05-AEBA-059139A8FEA8}" srcOrd="3" destOrd="0" presId="urn:microsoft.com/office/officeart/2005/8/layout/bProcess4"/>
    <dgm:cxn modelId="{5E032BAE-DB3A-4ED2-9FA2-52984E73F56B}" type="presParOf" srcId="{D402D4ED-9B46-4873-9C37-1FF1E6EF2CC8}" destId="{9FA65318-05B3-4DFD-B440-A5F352211A29}" srcOrd="4" destOrd="0" presId="urn:microsoft.com/office/officeart/2005/8/layout/bProcess4"/>
    <dgm:cxn modelId="{5E306CE9-0CF7-4AB3-B73E-40055B770AFE}" type="presParOf" srcId="{9FA65318-05B3-4DFD-B440-A5F352211A29}" destId="{DB86ECEF-0B9C-4B1B-9E72-7AB7FA22BC67}" srcOrd="0" destOrd="0" presId="urn:microsoft.com/office/officeart/2005/8/layout/bProcess4"/>
    <dgm:cxn modelId="{C2231083-1C1E-4989-8807-73895E9930CB}" type="presParOf" srcId="{9FA65318-05B3-4DFD-B440-A5F352211A29}" destId="{DD6E3331-F327-48BD-8B87-91D9384BFE5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57D99-36FD-4A16-8E7D-DAB64B76B9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2A7C8B8B-5675-47CF-84BF-1F3180B61E0C}">
      <dgm:prSet/>
      <dgm:spPr/>
      <dgm:t>
        <a:bodyPr/>
        <a:lstStyle/>
        <a:p>
          <a:pPr rtl="1"/>
          <a:r>
            <a:rPr lang="fa-IR" b="1" dirty="0" smtClean="0">
              <a:ln>
                <a:solidFill>
                  <a:schemeClr val="tx1"/>
                </a:solidFill>
              </a:ln>
              <a:cs typeface="0 Jadid Bold" pitchFamily="2" charset="-78"/>
            </a:rPr>
            <a:t>مديريت خانواده </a:t>
          </a:r>
          <a:endParaRPr lang="fa-IR" dirty="0">
            <a:ln>
              <a:solidFill>
                <a:schemeClr val="tx1"/>
              </a:solidFill>
            </a:ln>
            <a:cs typeface="0 Jadid Bold" pitchFamily="2" charset="-78"/>
          </a:endParaRPr>
        </a:p>
      </dgm:t>
    </dgm:pt>
    <dgm:pt modelId="{69DE36C0-766C-4E36-865B-E116242EDD11}" type="parTrans" cxnId="{CD35BE22-175B-4826-AFB3-9A3D3C7E06F2}">
      <dgm:prSet/>
      <dgm:spPr/>
      <dgm:t>
        <a:bodyPr/>
        <a:lstStyle/>
        <a:p>
          <a:pPr rtl="1"/>
          <a:endParaRPr lang="fa-IR"/>
        </a:p>
      </dgm:t>
    </dgm:pt>
    <dgm:pt modelId="{86E2F1DF-6490-4EE9-95D4-B48E44480496}" type="sibTrans" cxnId="{CD35BE22-175B-4826-AFB3-9A3D3C7E06F2}">
      <dgm:prSet/>
      <dgm:spPr/>
      <dgm:t>
        <a:bodyPr/>
        <a:lstStyle/>
        <a:p>
          <a:pPr rtl="1"/>
          <a:endParaRPr lang="fa-IR"/>
        </a:p>
      </dgm:t>
    </dgm:pt>
    <dgm:pt modelId="{6B2A4915-7C84-4B71-A040-B82461C4E679}">
      <dgm:prSet/>
      <dgm:spPr/>
      <dgm:t>
        <a:bodyPr/>
        <a:lstStyle/>
        <a:p>
          <a:pPr rtl="1"/>
          <a:r>
            <a:rPr lang="fa-IR" b="1" dirty="0" smtClean="0">
              <a:ln>
                <a:solidFill>
                  <a:schemeClr val="tx1"/>
                </a:solidFill>
              </a:ln>
              <a:cs typeface="0 Jadid Bold" pitchFamily="2" charset="-78"/>
            </a:rPr>
            <a:t>تمکين زوجه </a:t>
          </a:r>
          <a:endParaRPr lang="fa-IR" dirty="0">
            <a:ln>
              <a:solidFill>
                <a:schemeClr val="tx1"/>
              </a:solidFill>
            </a:ln>
            <a:cs typeface="0 Jadid Bold" pitchFamily="2" charset="-78"/>
          </a:endParaRPr>
        </a:p>
      </dgm:t>
    </dgm:pt>
    <dgm:pt modelId="{CFBFABFE-9E0F-4B33-9D12-7E40FA519535}" type="parTrans" cxnId="{1D77087E-2501-43EF-BD3E-CC85D82D4308}">
      <dgm:prSet/>
      <dgm:spPr/>
      <dgm:t>
        <a:bodyPr/>
        <a:lstStyle/>
        <a:p>
          <a:pPr rtl="1"/>
          <a:endParaRPr lang="fa-IR"/>
        </a:p>
      </dgm:t>
    </dgm:pt>
    <dgm:pt modelId="{D60440AE-2617-4233-AF92-3F799E500C4C}" type="sibTrans" cxnId="{1D77087E-2501-43EF-BD3E-CC85D82D4308}">
      <dgm:prSet/>
      <dgm:spPr/>
      <dgm:t>
        <a:bodyPr/>
        <a:lstStyle/>
        <a:p>
          <a:pPr rtl="1"/>
          <a:endParaRPr lang="fa-IR"/>
        </a:p>
      </dgm:t>
    </dgm:pt>
    <dgm:pt modelId="{F8F8DB2E-5F8B-48DD-B599-36E369CB368B}">
      <dgm:prSet/>
      <dgm:spPr/>
      <dgm:t>
        <a:bodyPr/>
        <a:lstStyle/>
        <a:p>
          <a:pPr rtl="1"/>
          <a:r>
            <a:rPr lang="fa-IR" b="1" dirty="0" smtClean="0">
              <a:ln>
                <a:solidFill>
                  <a:schemeClr val="tx1"/>
                </a:solidFill>
              </a:ln>
              <a:cs typeface="0 Jadid Bold" pitchFamily="2" charset="-78"/>
            </a:rPr>
            <a:t>ولايت بر فرزندان و تامين مخارج آنها</a:t>
          </a:r>
          <a:endParaRPr lang="fa-IR" dirty="0">
            <a:ln>
              <a:solidFill>
                <a:schemeClr val="tx1"/>
              </a:solidFill>
            </a:ln>
            <a:cs typeface="0 Jadid Bold" pitchFamily="2" charset="-78"/>
          </a:endParaRPr>
        </a:p>
      </dgm:t>
    </dgm:pt>
    <dgm:pt modelId="{AB202720-EBA2-4697-B6B3-2F1C75AA29AC}" type="parTrans" cxnId="{569D7F5B-4E45-4743-ADE3-E9B61C5971C4}">
      <dgm:prSet/>
      <dgm:spPr/>
      <dgm:t>
        <a:bodyPr/>
        <a:lstStyle/>
        <a:p>
          <a:pPr rtl="1"/>
          <a:endParaRPr lang="fa-IR"/>
        </a:p>
      </dgm:t>
    </dgm:pt>
    <dgm:pt modelId="{D9676B6B-E390-4BD5-BEDC-0D9019FD575A}" type="sibTrans" cxnId="{569D7F5B-4E45-4743-ADE3-E9B61C5971C4}">
      <dgm:prSet/>
      <dgm:spPr/>
      <dgm:t>
        <a:bodyPr/>
        <a:lstStyle/>
        <a:p>
          <a:pPr rtl="1"/>
          <a:endParaRPr lang="fa-IR"/>
        </a:p>
      </dgm:t>
    </dgm:pt>
    <dgm:pt modelId="{A5A82A30-F20A-462A-828B-3681870EF24E}">
      <dgm:prSet/>
      <dgm:spPr/>
      <dgm:t>
        <a:bodyPr/>
        <a:lstStyle/>
        <a:p>
          <a:pPr rtl="1"/>
          <a:r>
            <a:rPr lang="fa-IR" dirty="0" smtClean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cs typeface="0 Jadid Bold" pitchFamily="2" charset="-78"/>
            </a:rPr>
            <a:t>و رسيدگي به امور اساسي آنها</a:t>
          </a:r>
          <a:endParaRPr lang="fa-IR" dirty="0">
            <a:ln>
              <a:solidFill>
                <a:schemeClr val="tx1"/>
              </a:solidFill>
            </a:ln>
            <a:solidFill>
              <a:schemeClr val="accent1">
                <a:lumMod val="50000"/>
              </a:schemeClr>
            </a:solidFill>
            <a:cs typeface="0 Jadid Bold" pitchFamily="2" charset="-78"/>
          </a:endParaRPr>
        </a:p>
      </dgm:t>
    </dgm:pt>
    <dgm:pt modelId="{2FC148E4-0B15-4F99-83A6-88DE63F7B78E}" type="parTrans" cxnId="{F7296831-9113-4D14-9807-757210B5C716}">
      <dgm:prSet/>
      <dgm:spPr/>
      <dgm:t>
        <a:bodyPr/>
        <a:lstStyle/>
        <a:p>
          <a:pPr rtl="1"/>
          <a:endParaRPr lang="fa-IR"/>
        </a:p>
      </dgm:t>
    </dgm:pt>
    <dgm:pt modelId="{CD5BF66F-8AE2-42B9-92F5-3E7A460A3874}" type="sibTrans" cxnId="{F7296831-9113-4D14-9807-757210B5C716}">
      <dgm:prSet/>
      <dgm:spPr/>
      <dgm:t>
        <a:bodyPr/>
        <a:lstStyle/>
        <a:p>
          <a:pPr rtl="1"/>
          <a:endParaRPr lang="fa-IR"/>
        </a:p>
      </dgm:t>
    </dgm:pt>
    <dgm:pt modelId="{8FDA1C0B-A52F-44CA-BA13-710D8D8662ED}" type="pres">
      <dgm:prSet presAssocID="{54257D99-36FD-4A16-8E7D-DAB64B76B9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A473CD9-0594-464B-A175-853B389DA093}" type="pres">
      <dgm:prSet presAssocID="{2A7C8B8B-5675-47CF-84BF-1F3180B61E0C}" presName="composite" presStyleCnt="0"/>
      <dgm:spPr/>
    </dgm:pt>
    <dgm:pt modelId="{FC5046B5-D5CC-4C4E-9CDD-0F9838301254}" type="pres">
      <dgm:prSet presAssocID="{2A7C8B8B-5675-47CF-84BF-1F3180B61E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123E150-DEB6-402F-A626-B2EE9322016F}" type="pres">
      <dgm:prSet presAssocID="{2A7C8B8B-5675-47CF-84BF-1F3180B61E0C}" presName="desTx" presStyleLbl="alignAccFollowNode1" presStyleIdx="0" presStyleCnt="3">
        <dgm:presLayoutVars>
          <dgm:bulletEnabled val="1"/>
        </dgm:presLayoutVars>
      </dgm:prSet>
      <dgm:spPr/>
    </dgm:pt>
    <dgm:pt modelId="{92B1655A-AE53-4C2B-8B22-C9535DE11BE1}" type="pres">
      <dgm:prSet presAssocID="{86E2F1DF-6490-4EE9-95D4-B48E44480496}" presName="space" presStyleCnt="0"/>
      <dgm:spPr/>
    </dgm:pt>
    <dgm:pt modelId="{0671E46D-6088-4FE8-B900-2078F4CDAD54}" type="pres">
      <dgm:prSet presAssocID="{6B2A4915-7C84-4B71-A040-B82461C4E679}" presName="composite" presStyleCnt="0"/>
      <dgm:spPr/>
    </dgm:pt>
    <dgm:pt modelId="{D790D0E4-FE87-4624-B4E2-87750B8DB86D}" type="pres">
      <dgm:prSet presAssocID="{6B2A4915-7C84-4B71-A040-B82461C4E6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7A850F7-5271-43EF-96FA-A083FC07351B}" type="pres">
      <dgm:prSet presAssocID="{6B2A4915-7C84-4B71-A040-B82461C4E679}" presName="desTx" presStyleLbl="alignAccFollowNode1" presStyleIdx="1" presStyleCnt="3">
        <dgm:presLayoutVars>
          <dgm:bulletEnabled val="1"/>
        </dgm:presLayoutVars>
      </dgm:prSet>
      <dgm:spPr/>
    </dgm:pt>
    <dgm:pt modelId="{1B9CFCD1-3FC7-46DB-B98E-1AE437C7B44B}" type="pres">
      <dgm:prSet presAssocID="{D60440AE-2617-4233-AF92-3F799E500C4C}" presName="space" presStyleCnt="0"/>
      <dgm:spPr/>
    </dgm:pt>
    <dgm:pt modelId="{E0F50717-EF97-41FD-B443-2B9A9E65B7DF}" type="pres">
      <dgm:prSet presAssocID="{F8F8DB2E-5F8B-48DD-B599-36E369CB368B}" presName="composite" presStyleCnt="0"/>
      <dgm:spPr/>
    </dgm:pt>
    <dgm:pt modelId="{DBE2B75D-708D-4DE2-B123-77B11C4A0CF3}" type="pres">
      <dgm:prSet presAssocID="{F8F8DB2E-5F8B-48DD-B599-36E369CB36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153025-DD49-466B-B975-BBF15E7D9FB4}" type="pres">
      <dgm:prSet presAssocID="{F8F8DB2E-5F8B-48DD-B599-36E369CB368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D77087E-2501-43EF-BD3E-CC85D82D4308}" srcId="{54257D99-36FD-4A16-8E7D-DAB64B76B959}" destId="{6B2A4915-7C84-4B71-A040-B82461C4E679}" srcOrd="1" destOrd="0" parTransId="{CFBFABFE-9E0F-4B33-9D12-7E40FA519535}" sibTransId="{D60440AE-2617-4233-AF92-3F799E500C4C}"/>
    <dgm:cxn modelId="{3D4E3B08-2A6B-42A4-9113-195472DC3CD6}" type="presOf" srcId="{A5A82A30-F20A-462A-828B-3681870EF24E}" destId="{47153025-DD49-466B-B975-BBF15E7D9FB4}" srcOrd="0" destOrd="0" presId="urn:microsoft.com/office/officeart/2005/8/layout/hList1"/>
    <dgm:cxn modelId="{9085012E-638F-4560-BB3F-8268D6D51C0C}" type="presOf" srcId="{2A7C8B8B-5675-47CF-84BF-1F3180B61E0C}" destId="{FC5046B5-D5CC-4C4E-9CDD-0F9838301254}" srcOrd="0" destOrd="0" presId="urn:microsoft.com/office/officeart/2005/8/layout/hList1"/>
    <dgm:cxn modelId="{507AE136-4B42-48D0-BA1A-D4C7AB7966E0}" type="presOf" srcId="{6B2A4915-7C84-4B71-A040-B82461C4E679}" destId="{D790D0E4-FE87-4624-B4E2-87750B8DB86D}" srcOrd="0" destOrd="0" presId="urn:microsoft.com/office/officeart/2005/8/layout/hList1"/>
    <dgm:cxn modelId="{5E998319-266F-4F21-B1A6-62E0711F30E2}" type="presOf" srcId="{54257D99-36FD-4A16-8E7D-DAB64B76B959}" destId="{8FDA1C0B-A52F-44CA-BA13-710D8D8662ED}" srcOrd="0" destOrd="0" presId="urn:microsoft.com/office/officeart/2005/8/layout/hList1"/>
    <dgm:cxn modelId="{CD35BE22-175B-4826-AFB3-9A3D3C7E06F2}" srcId="{54257D99-36FD-4A16-8E7D-DAB64B76B959}" destId="{2A7C8B8B-5675-47CF-84BF-1F3180B61E0C}" srcOrd="0" destOrd="0" parTransId="{69DE36C0-766C-4E36-865B-E116242EDD11}" sibTransId="{86E2F1DF-6490-4EE9-95D4-B48E44480496}"/>
    <dgm:cxn modelId="{F7296831-9113-4D14-9807-757210B5C716}" srcId="{F8F8DB2E-5F8B-48DD-B599-36E369CB368B}" destId="{A5A82A30-F20A-462A-828B-3681870EF24E}" srcOrd="0" destOrd="0" parTransId="{2FC148E4-0B15-4F99-83A6-88DE63F7B78E}" sibTransId="{CD5BF66F-8AE2-42B9-92F5-3E7A460A3874}"/>
    <dgm:cxn modelId="{FF4B8C6D-37FD-4A20-9CB8-05B086C03B93}" type="presOf" srcId="{F8F8DB2E-5F8B-48DD-B599-36E369CB368B}" destId="{DBE2B75D-708D-4DE2-B123-77B11C4A0CF3}" srcOrd="0" destOrd="0" presId="urn:microsoft.com/office/officeart/2005/8/layout/hList1"/>
    <dgm:cxn modelId="{569D7F5B-4E45-4743-ADE3-E9B61C5971C4}" srcId="{54257D99-36FD-4A16-8E7D-DAB64B76B959}" destId="{F8F8DB2E-5F8B-48DD-B599-36E369CB368B}" srcOrd="2" destOrd="0" parTransId="{AB202720-EBA2-4697-B6B3-2F1C75AA29AC}" sibTransId="{D9676B6B-E390-4BD5-BEDC-0D9019FD575A}"/>
    <dgm:cxn modelId="{DB6B04C9-D605-4CA1-B4F8-23959FF9696A}" type="presParOf" srcId="{8FDA1C0B-A52F-44CA-BA13-710D8D8662ED}" destId="{9A473CD9-0594-464B-A175-853B389DA093}" srcOrd="0" destOrd="0" presId="urn:microsoft.com/office/officeart/2005/8/layout/hList1"/>
    <dgm:cxn modelId="{33FC36A0-6B55-4274-8B00-AC0E479B90DA}" type="presParOf" srcId="{9A473CD9-0594-464B-A175-853B389DA093}" destId="{FC5046B5-D5CC-4C4E-9CDD-0F9838301254}" srcOrd="0" destOrd="0" presId="urn:microsoft.com/office/officeart/2005/8/layout/hList1"/>
    <dgm:cxn modelId="{9389E40F-0F53-416A-AC5C-A3B846A16804}" type="presParOf" srcId="{9A473CD9-0594-464B-A175-853B389DA093}" destId="{2123E150-DEB6-402F-A626-B2EE9322016F}" srcOrd="1" destOrd="0" presId="urn:microsoft.com/office/officeart/2005/8/layout/hList1"/>
    <dgm:cxn modelId="{00A35307-358C-4B19-AC37-FF4B31D28304}" type="presParOf" srcId="{8FDA1C0B-A52F-44CA-BA13-710D8D8662ED}" destId="{92B1655A-AE53-4C2B-8B22-C9535DE11BE1}" srcOrd="1" destOrd="0" presId="urn:microsoft.com/office/officeart/2005/8/layout/hList1"/>
    <dgm:cxn modelId="{ED481D89-C9F3-438D-842E-63C5BA1916BC}" type="presParOf" srcId="{8FDA1C0B-A52F-44CA-BA13-710D8D8662ED}" destId="{0671E46D-6088-4FE8-B900-2078F4CDAD54}" srcOrd="2" destOrd="0" presId="urn:microsoft.com/office/officeart/2005/8/layout/hList1"/>
    <dgm:cxn modelId="{3D209381-87B9-4317-B3C2-39D0FDC34D67}" type="presParOf" srcId="{0671E46D-6088-4FE8-B900-2078F4CDAD54}" destId="{D790D0E4-FE87-4624-B4E2-87750B8DB86D}" srcOrd="0" destOrd="0" presId="urn:microsoft.com/office/officeart/2005/8/layout/hList1"/>
    <dgm:cxn modelId="{617B9048-FB4B-454E-94FF-E30A8E3FA973}" type="presParOf" srcId="{0671E46D-6088-4FE8-B900-2078F4CDAD54}" destId="{D7A850F7-5271-43EF-96FA-A083FC07351B}" srcOrd="1" destOrd="0" presId="urn:microsoft.com/office/officeart/2005/8/layout/hList1"/>
    <dgm:cxn modelId="{5EFDF5B4-C287-4F18-81C4-0C2423BEE416}" type="presParOf" srcId="{8FDA1C0B-A52F-44CA-BA13-710D8D8662ED}" destId="{1B9CFCD1-3FC7-46DB-B98E-1AE437C7B44B}" srcOrd="3" destOrd="0" presId="urn:microsoft.com/office/officeart/2005/8/layout/hList1"/>
    <dgm:cxn modelId="{1E2650C2-CE02-42A0-938A-675E4787D7A0}" type="presParOf" srcId="{8FDA1C0B-A52F-44CA-BA13-710D8D8662ED}" destId="{E0F50717-EF97-41FD-B443-2B9A9E65B7DF}" srcOrd="4" destOrd="0" presId="urn:microsoft.com/office/officeart/2005/8/layout/hList1"/>
    <dgm:cxn modelId="{905761FE-EF8A-4905-A1EC-F4F89CF8C1FC}" type="presParOf" srcId="{E0F50717-EF97-41FD-B443-2B9A9E65B7DF}" destId="{DBE2B75D-708D-4DE2-B123-77B11C4A0CF3}" srcOrd="0" destOrd="0" presId="urn:microsoft.com/office/officeart/2005/8/layout/hList1"/>
    <dgm:cxn modelId="{B6FA57B6-BB59-4E56-AF65-87200DBB75B7}" type="presParOf" srcId="{E0F50717-EF97-41FD-B443-2B9A9E65B7DF}" destId="{47153025-DD49-466B-B975-BBF15E7D9F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7765C2-1E7D-4C5A-AA37-BF6F734CB1B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314C1E5-D2AD-4AF9-BACF-5AFDE6C15255}">
      <dgm:prSet/>
      <dgm:spPr/>
      <dgm:t>
        <a:bodyPr/>
        <a:lstStyle/>
        <a:p>
          <a:pPr algn="r" rtl="1"/>
          <a:r>
            <a:rPr lang="fa-IR" b="1" dirty="0" smtClean="0">
              <a:solidFill>
                <a:srgbClr val="FF0000"/>
              </a:solidFill>
              <a:cs typeface="0 Traffic" pitchFamily="2" charset="-78"/>
            </a:rPr>
            <a:t>تنظيم روابط جنسي </a:t>
          </a:r>
          <a:endParaRPr lang="fa-IR" b="1" dirty="0">
            <a:solidFill>
              <a:srgbClr val="FF0000"/>
            </a:solidFill>
            <a:cs typeface="0 Traffic" pitchFamily="2" charset="-78"/>
          </a:endParaRPr>
        </a:p>
      </dgm:t>
    </dgm:pt>
    <dgm:pt modelId="{F42A6118-786E-466F-A822-5DFBCB0085C1}" type="parTrans" cxnId="{59EB1B93-B644-444F-B888-B8923CB0D094}">
      <dgm:prSet/>
      <dgm:spPr/>
      <dgm:t>
        <a:bodyPr/>
        <a:lstStyle/>
        <a:p>
          <a:pPr rtl="1"/>
          <a:endParaRPr lang="fa-IR"/>
        </a:p>
      </dgm:t>
    </dgm:pt>
    <dgm:pt modelId="{B254C561-B706-4FDC-9D1D-C8D2EF202F11}" type="sibTrans" cxnId="{59EB1B93-B644-444F-B888-B8923CB0D094}">
      <dgm:prSet/>
      <dgm:spPr/>
      <dgm:t>
        <a:bodyPr/>
        <a:lstStyle/>
        <a:p>
          <a:pPr rtl="1"/>
          <a:endParaRPr lang="fa-IR"/>
        </a:p>
      </dgm:t>
    </dgm:pt>
    <dgm:pt modelId="{52635E75-058F-4A66-84BA-EF58CCB395D3}">
      <dgm:prSet/>
      <dgm:spPr/>
      <dgm:t>
        <a:bodyPr/>
        <a:lstStyle/>
        <a:p>
          <a:pPr algn="r" rtl="1"/>
          <a:r>
            <a:rPr lang="fa-IR" b="1" dirty="0" smtClean="0">
              <a:solidFill>
                <a:srgbClr val="FF0000"/>
              </a:solidFill>
              <a:cs typeface="0 Traffic" pitchFamily="2" charset="-78"/>
            </a:rPr>
            <a:t>تامين نيازهاي عاطفي افراد خانواده </a:t>
          </a:r>
          <a:endParaRPr lang="fa-IR" b="1" dirty="0">
            <a:solidFill>
              <a:srgbClr val="FF0000"/>
            </a:solidFill>
            <a:cs typeface="0 Traffic" pitchFamily="2" charset="-78"/>
          </a:endParaRPr>
        </a:p>
      </dgm:t>
    </dgm:pt>
    <dgm:pt modelId="{3DA1590F-D5C3-44CA-B0E3-8B44FDC0DC8B}" type="parTrans" cxnId="{88AAEAE1-9F0D-4676-80EC-61B8565589BA}">
      <dgm:prSet/>
      <dgm:spPr/>
      <dgm:t>
        <a:bodyPr/>
        <a:lstStyle/>
        <a:p>
          <a:pPr rtl="1"/>
          <a:endParaRPr lang="fa-IR"/>
        </a:p>
      </dgm:t>
    </dgm:pt>
    <dgm:pt modelId="{7D5C6BC8-11F8-4116-899B-DC3C33ED5741}" type="sibTrans" cxnId="{88AAEAE1-9F0D-4676-80EC-61B8565589BA}">
      <dgm:prSet/>
      <dgm:spPr/>
      <dgm:t>
        <a:bodyPr/>
        <a:lstStyle/>
        <a:p>
          <a:pPr rtl="1"/>
          <a:endParaRPr lang="fa-IR"/>
        </a:p>
      </dgm:t>
    </dgm:pt>
    <dgm:pt modelId="{885110A3-DFF6-434D-9A8C-12CAB9EC37F4}">
      <dgm:prSet/>
      <dgm:spPr/>
      <dgm:t>
        <a:bodyPr/>
        <a:lstStyle/>
        <a:p>
          <a:pPr algn="r" rtl="1"/>
          <a:r>
            <a:rPr lang="fa-IR" b="1" dirty="0" smtClean="0">
              <a:solidFill>
                <a:srgbClr val="FF0000"/>
              </a:solidFill>
              <a:cs typeface="0 Traffic" pitchFamily="2" charset="-78"/>
            </a:rPr>
            <a:t>تامين اقتصادي زنان و کودکان</a:t>
          </a:r>
          <a:endParaRPr lang="fa-IR" b="1" dirty="0">
            <a:solidFill>
              <a:srgbClr val="FF0000"/>
            </a:solidFill>
            <a:cs typeface="0 Traffic" pitchFamily="2" charset="-78"/>
          </a:endParaRPr>
        </a:p>
      </dgm:t>
    </dgm:pt>
    <dgm:pt modelId="{9CA91E6D-0A13-4EF2-B5EB-AC2772471817}" type="parTrans" cxnId="{922F86A9-5B26-4006-B00B-3E9B1BCF1A04}">
      <dgm:prSet/>
      <dgm:spPr/>
      <dgm:t>
        <a:bodyPr/>
        <a:lstStyle/>
        <a:p>
          <a:pPr rtl="1"/>
          <a:endParaRPr lang="fa-IR"/>
        </a:p>
      </dgm:t>
    </dgm:pt>
    <dgm:pt modelId="{7884A262-A9C7-4004-B5F6-DE67EC397525}" type="sibTrans" cxnId="{922F86A9-5B26-4006-B00B-3E9B1BCF1A04}">
      <dgm:prSet/>
      <dgm:spPr/>
      <dgm:t>
        <a:bodyPr/>
        <a:lstStyle/>
        <a:p>
          <a:pPr rtl="1"/>
          <a:endParaRPr lang="fa-IR"/>
        </a:p>
      </dgm:t>
    </dgm:pt>
    <dgm:pt modelId="{90D13368-36EE-4F3E-8657-FB0360A6A71C}">
      <dgm:prSet/>
      <dgm:spPr/>
      <dgm:t>
        <a:bodyPr/>
        <a:lstStyle/>
        <a:p>
          <a:pPr algn="r" rtl="1"/>
          <a:r>
            <a:rPr lang="fa-IR" b="1" dirty="0" smtClean="0">
              <a:solidFill>
                <a:srgbClr val="FF0000"/>
              </a:solidFill>
              <a:cs typeface="0 Traffic" pitchFamily="2" charset="-78"/>
            </a:rPr>
            <a:t>تربيت نسل آينده  </a:t>
          </a:r>
          <a:endParaRPr lang="fa-IR" b="1" dirty="0">
            <a:solidFill>
              <a:srgbClr val="FF0000"/>
            </a:solidFill>
            <a:cs typeface="0 Traffic" pitchFamily="2" charset="-78"/>
          </a:endParaRPr>
        </a:p>
      </dgm:t>
    </dgm:pt>
    <dgm:pt modelId="{819BEACE-0086-4423-9250-F5B082899515}" type="parTrans" cxnId="{6F7E007D-DCF3-439F-948D-69DAF72C964D}">
      <dgm:prSet/>
      <dgm:spPr/>
      <dgm:t>
        <a:bodyPr/>
        <a:lstStyle/>
        <a:p>
          <a:pPr rtl="1"/>
          <a:endParaRPr lang="fa-IR"/>
        </a:p>
      </dgm:t>
    </dgm:pt>
    <dgm:pt modelId="{112389E8-0A4E-4E60-9CCF-B25413342B94}" type="sibTrans" cxnId="{6F7E007D-DCF3-439F-948D-69DAF72C964D}">
      <dgm:prSet/>
      <dgm:spPr/>
      <dgm:t>
        <a:bodyPr/>
        <a:lstStyle/>
        <a:p>
          <a:pPr rtl="1"/>
          <a:endParaRPr lang="fa-IR"/>
        </a:p>
      </dgm:t>
    </dgm:pt>
    <dgm:pt modelId="{2EDA35BF-79C9-4E1D-BAD2-5A424D9E54D6}">
      <dgm:prSet/>
      <dgm:spPr/>
      <dgm:t>
        <a:bodyPr/>
        <a:lstStyle/>
        <a:p>
          <a:pPr algn="r" rtl="1"/>
          <a:r>
            <a:rPr lang="fa-IR" b="1" dirty="0" smtClean="0">
              <a:solidFill>
                <a:srgbClr val="FF0000"/>
              </a:solidFill>
              <a:cs typeface="0 Traffic" pitchFamily="2" charset="-78"/>
            </a:rPr>
            <a:t>بقاي نسل</a:t>
          </a:r>
          <a:endParaRPr lang="fa-IR" b="1" dirty="0">
            <a:solidFill>
              <a:srgbClr val="FF0000"/>
            </a:solidFill>
            <a:cs typeface="0 Traffic" pitchFamily="2" charset="-78"/>
          </a:endParaRPr>
        </a:p>
      </dgm:t>
    </dgm:pt>
    <dgm:pt modelId="{E26AFD31-CF6F-49A8-8BF9-47A8D17AA6F2}" type="parTrans" cxnId="{5194D8CC-4CC9-48FB-850F-E5030494F5E9}">
      <dgm:prSet/>
      <dgm:spPr/>
      <dgm:t>
        <a:bodyPr/>
        <a:lstStyle/>
        <a:p>
          <a:pPr rtl="1"/>
          <a:endParaRPr lang="fa-IR"/>
        </a:p>
      </dgm:t>
    </dgm:pt>
    <dgm:pt modelId="{0AA6EC3B-E996-42CD-8EE8-2437A2CBAA02}" type="sibTrans" cxnId="{5194D8CC-4CC9-48FB-850F-E5030494F5E9}">
      <dgm:prSet/>
      <dgm:spPr/>
      <dgm:t>
        <a:bodyPr/>
        <a:lstStyle/>
        <a:p>
          <a:pPr rtl="1"/>
          <a:endParaRPr lang="fa-IR"/>
        </a:p>
      </dgm:t>
    </dgm:pt>
    <dgm:pt modelId="{0458852B-0205-48D3-8EB1-9D1ED20B9F96}" type="pres">
      <dgm:prSet presAssocID="{2F7765C2-1E7D-4C5A-AA37-BF6F734CB1B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DE32622-2D43-432B-A730-B33459FD2815}" type="pres">
      <dgm:prSet presAssocID="{B314C1E5-D2AD-4AF9-BACF-5AFDE6C15255}" presName="circle1" presStyleLbl="node1" presStyleIdx="0" presStyleCnt="5"/>
      <dgm:spPr/>
    </dgm:pt>
    <dgm:pt modelId="{2424624B-8916-41B6-8147-4461116C4C9E}" type="pres">
      <dgm:prSet presAssocID="{B314C1E5-D2AD-4AF9-BACF-5AFDE6C15255}" presName="space" presStyleCnt="0"/>
      <dgm:spPr/>
    </dgm:pt>
    <dgm:pt modelId="{7C3F677B-1438-46E7-83A6-755E6D05E766}" type="pres">
      <dgm:prSet presAssocID="{B314C1E5-D2AD-4AF9-BACF-5AFDE6C15255}" presName="rect1" presStyleLbl="alignAcc1" presStyleIdx="0" presStyleCnt="5"/>
      <dgm:spPr/>
      <dgm:t>
        <a:bodyPr/>
        <a:lstStyle/>
        <a:p>
          <a:pPr rtl="1"/>
          <a:endParaRPr lang="fa-IR"/>
        </a:p>
      </dgm:t>
    </dgm:pt>
    <dgm:pt modelId="{A0B8602A-07CA-40F9-97A6-EBDCB4C7420B}" type="pres">
      <dgm:prSet presAssocID="{52635E75-058F-4A66-84BA-EF58CCB395D3}" presName="vertSpace2" presStyleLbl="node1" presStyleIdx="0" presStyleCnt="5"/>
      <dgm:spPr/>
    </dgm:pt>
    <dgm:pt modelId="{B19A7034-ACFC-4AC5-8238-8D5E69BC340D}" type="pres">
      <dgm:prSet presAssocID="{52635E75-058F-4A66-84BA-EF58CCB395D3}" presName="circle2" presStyleLbl="node1" presStyleIdx="1" presStyleCnt="5"/>
      <dgm:spPr/>
    </dgm:pt>
    <dgm:pt modelId="{1645733B-7B35-44BD-8FD8-0F0E7D930943}" type="pres">
      <dgm:prSet presAssocID="{52635E75-058F-4A66-84BA-EF58CCB395D3}" presName="rect2" presStyleLbl="alignAcc1" presStyleIdx="1" presStyleCnt="5"/>
      <dgm:spPr/>
      <dgm:t>
        <a:bodyPr/>
        <a:lstStyle/>
        <a:p>
          <a:pPr rtl="1"/>
          <a:endParaRPr lang="fa-IR"/>
        </a:p>
      </dgm:t>
    </dgm:pt>
    <dgm:pt modelId="{E8B8FA32-7C13-45DB-AE81-60513A4BC2B6}" type="pres">
      <dgm:prSet presAssocID="{885110A3-DFF6-434D-9A8C-12CAB9EC37F4}" presName="vertSpace3" presStyleLbl="node1" presStyleIdx="1" presStyleCnt="5"/>
      <dgm:spPr/>
    </dgm:pt>
    <dgm:pt modelId="{6936909B-9A76-4032-9A8F-5391C51F851E}" type="pres">
      <dgm:prSet presAssocID="{885110A3-DFF6-434D-9A8C-12CAB9EC37F4}" presName="circle3" presStyleLbl="node1" presStyleIdx="2" presStyleCnt="5"/>
      <dgm:spPr/>
    </dgm:pt>
    <dgm:pt modelId="{71E8B028-0373-45F6-B3D1-2DE08B1669CD}" type="pres">
      <dgm:prSet presAssocID="{885110A3-DFF6-434D-9A8C-12CAB9EC37F4}" presName="rect3" presStyleLbl="alignAcc1" presStyleIdx="2" presStyleCnt="5"/>
      <dgm:spPr/>
      <dgm:t>
        <a:bodyPr/>
        <a:lstStyle/>
        <a:p>
          <a:pPr rtl="1"/>
          <a:endParaRPr lang="fa-IR"/>
        </a:p>
      </dgm:t>
    </dgm:pt>
    <dgm:pt modelId="{0341DE57-3889-41A5-ADD9-B0FDCEDD506D}" type="pres">
      <dgm:prSet presAssocID="{90D13368-36EE-4F3E-8657-FB0360A6A71C}" presName="vertSpace4" presStyleLbl="node1" presStyleIdx="2" presStyleCnt="5"/>
      <dgm:spPr/>
    </dgm:pt>
    <dgm:pt modelId="{B3ED07B1-03F4-4F38-92F9-169BAA0BADEB}" type="pres">
      <dgm:prSet presAssocID="{90D13368-36EE-4F3E-8657-FB0360A6A71C}" presName="circle4" presStyleLbl="node1" presStyleIdx="3" presStyleCnt="5"/>
      <dgm:spPr/>
    </dgm:pt>
    <dgm:pt modelId="{6B41F95C-1A2C-4626-AA5E-92EFD6C8A091}" type="pres">
      <dgm:prSet presAssocID="{90D13368-36EE-4F3E-8657-FB0360A6A71C}" presName="rect4" presStyleLbl="alignAcc1" presStyleIdx="3" presStyleCnt="5"/>
      <dgm:spPr/>
      <dgm:t>
        <a:bodyPr/>
        <a:lstStyle/>
        <a:p>
          <a:pPr rtl="1"/>
          <a:endParaRPr lang="fa-IR"/>
        </a:p>
      </dgm:t>
    </dgm:pt>
    <dgm:pt modelId="{9E6C25CE-5235-4233-A202-ECE7C4F590B2}" type="pres">
      <dgm:prSet presAssocID="{2EDA35BF-79C9-4E1D-BAD2-5A424D9E54D6}" presName="vertSpace5" presStyleLbl="node1" presStyleIdx="3" presStyleCnt="5"/>
      <dgm:spPr/>
    </dgm:pt>
    <dgm:pt modelId="{A9DA8EBC-C4BA-4F31-AEDC-EA4E131BD5DE}" type="pres">
      <dgm:prSet presAssocID="{2EDA35BF-79C9-4E1D-BAD2-5A424D9E54D6}" presName="circle5" presStyleLbl="node1" presStyleIdx="4" presStyleCnt="5"/>
      <dgm:spPr/>
    </dgm:pt>
    <dgm:pt modelId="{425EB926-D91F-458E-88E6-4CFAC3AAD521}" type="pres">
      <dgm:prSet presAssocID="{2EDA35BF-79C9-4E1D-BAD2-5A424D9E54D6}" presName="rect5" presStyleLbl="alignAcc1" presStyleIdx="4" presStyleCnt="5"/>
      <dgm:spPr/>
      <dgm:t>
        <a:bodyPr/>
        <a:lstStyle/>
        <a:p>
          <a:pPr rtl="1"/>
          <a:endParaRPr lang="fa-IR"/>
        </a:p>
      </dgm:t>
    </dgm:pt>
    <dgm:pt modelId="{54F592BC-2380-4B97-851E-3CF7ECC587A9}" type="pres">
      <dgm:prSet presAssocID="{B314C1E5-D2AD-4AF9-BACF-5AFDE6C15255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CD1292-B2C3-46B2-9119-14CCFF4022AB}" type="pres">
      <dgm:prSet presAssocID="{52635E75-058F-4A66-84BA-EF58CCB395D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6F23DD9-DDA9-4C5B-A844-F007DC9A7A39}" type="pres">
      <dgm:prSet presAssocID="{885110A3-DFF6-434D-9A8C-12CAB9EC37F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CBEE1F-0C31-4E04-9933-83684FDFA97C}" type="pres">
      <dgm:prSet presAssocID="{90D13368-36EE-4F3E-8657-FB0360A6A71C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734FFEA-88B4-4D3A-B421-E078985B2C1B}" type="pres">
      <dgm:prSet presAssocID="{2EDA35BF-79C9-4E1D-BAD2-5A424D9E54D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780BC32-C1DC-4CB5-AA94-24B2B421DC6C}" type="presOf" srcId="{B314C1E5-D2AD-4AF9-BACF-5AFDE6C15255}" destId="{7C3F677B-1438-46E7-83A6-755E6D05E766}" srcOrd="0" destOrd="0" presId="urn:microsoft.com/office/officeart/2005/8/layout/target3"/>
    <dgm:cxn modelId="{AA46762F-B3D6-4F9C-852E-1A31363F6B6B}" type="presOf" srcId="{2EDA35BF-79C9-4E1D-BAD2-5A424D9E54D6}" destId="{425EB926-D91F-458E-88E6-4CFAC3AAD521}" srcOrd="0" destOrd="0" presId="urn:microsoft.com/office/officeart/2005/8/layout/target3"/>
    <dgm:cxn modelId="{59EB1B93-B644-444F-B888-B8923CB0D094}" srcId="{2F7765C2-1E7D-4C5A-AA37-BF6F734CB1BC}" destId="{B314C1E5-D2AD-4AF9-BACF-5AFDE6C15255}" srcOrd="0" destOrd="0" parTransId="{F42A6118-786E-466F-A822-5DFBCB0085C1}" sibTransId="{B254C561-B706-4FDC-9D1D-C8D2EF202F11}"/>
    <dgm:cxn modelId="{1C4C9EB1-F92F-40C3-99DC-E203848AA060}" type="presOf" srcId="{885110A3-DFF6-434D-9A8C-12CAB9EC37F4}" destId="{71E8B028-0373-45F6-B3D1-2DE08B1669CD}" srcOrd="0" destOrd="0" presId="urn:microsoft.com/office/officeart/2005/8/layout/target3"/>
    <dgm:cxn modelId="{5194D8CC-4CC9-48FB-850F-E5030494F5E9}" srcId="{2F7765C2-1E7D-4C5A-AA37-BF6F734CB1BC}" destId="{2EDA35BF-79C9-4E1D-BAD2-5A424D9E54D6}" srcOrd="4" destOrd="0" parTransId="{E26AFD31-CF6F-49A8-8BF9-47A8D17AA6F2}" sibTransId="{0AA6EC3B-E996-42CD-8EE8-2437A2CBAA02}"/>
    <dgm:cxn modelId="{CACAA9E3-8172-4B69-A25E-77B68919F436}" type="presOf" srcId="{2F7765C2-1E7D-4C5A-AA37-BF6F734CB1BC}" destId="{0458852B-0205-48D3-8EB1-9D1ED20B9F96}" srcOrd="0" destOrd="0" presId="urn:microsoft.com/office/officeart/2005/8/layout/target3"/>
    <dgm:cxn modelId="{88AAEAE1-9F0D-4676-80EC-61B8565589BA}" srcId="{2F7765C2-1E7D-4C5A-AA37-BF6F734CB1BC}" destId="{52635E75-058F-4A66-84BA-EF58CCB395D3}" srcOrd="1" destOrd="0" parTransId="{3DA1590F-D5C3-44CA-B0E3-8B44FDC0DC8B}" sibTransId="{7D5C6BC8-11F8-4116-899B-DC3C33ED5741}"/>
    <dgm:cxn modelId="{023E4DE1-C51F-4727-B0B9-53C3EEFB6B53}" type="presOf" srcId="{90D13368-36EE-4F3E-8657-FB0360A6A71C}" destId="{6B41F95C-1A2C-4626-AA5E-92EFD6C8A091}" srcOrd="0" destOrd="0" presId="urn:microsoft.com/office/officeart/2005/8/layout/target3"/>
    <dgm:cxn modelId="{A578581F-7AAA-4F07-A1DD-3AB960AB5358}" type="presOf" srcId="{52635E75-058F-4A66-84BA-EF58CCB395D3}" destId="{A6CD1292-B2C3-46B2-9119-14CCFF4022AB}" srcOrd="1" destOrd="0" presId="urn:microsoft.com/office/officeart/2005/8/layout/target3"/>
    <dgm:cxn modelId="{C119336B-A024-4E73-8564-66F8159F534E}" type="presOf" srcId="{885110A3-DFF6-434D-9A8C-12CAB9EC37F4}" destId="{E6F23DD9-DDA9-4C5B-A844-F007DC9A7A39}" srcOrd="1" destOrd="0" presId="urn:microsoft.com/office/officeart/2005/8/layout/target3"/>
    <dgm:cxn modelId="{922F86A9-5B26-4006-B00B-3E9B1BCF1A04}" srcId="{2F7765C2-1E7D-4C5A-AA37-BF6F734CB1BC}" destId="{885110A3-DFF6-434D-9A8C-12CAB9EC37F4}" srcOrd="2" destOrd="0" parTransId="{9CA91E6D-0A13-4EF2-B5EB-AC2772471817}" sibTransId="{7884A262-A9C7-4004-B5F6-DE67EC397525}"/>
    <dgm:cxn modelId="{21789A3E-A3A4-4A0F-9A43-C3A7F6CDAD00}" type="presOf" srcId="{52635E75-058F-4A66-84BA-EF58CCB395D3}" destId="{1645733B-7B35-44BD-8FD8-0F0E7D930943}" srcOrd="0" destOrd="0" presId="urn:microsoft.com/office/officeart/2005/8/layout/target3"/>
    <dgm:cxn modelId="{6F7E007D-DCF3-439F-948D-69DAF72C964D}" srcId="{2F7765C2-1E7D-4C5A-AA37-BF6F734CB1BC}" destId="{90D13368-36EE-4F3E-8657-FB0360A6A71C}" srcOrd="3" destOrd="0" parTransId="{819BEACE-0086-4423-9250-F5B082899515}" sibTransId="{112389E8-0A4E-4E60-9CCF-B25413342B94}"/>
    <dgm:cxn modelId="{69A9FFDB-790E-4962-8F9E-FD2B6AAF9847}" type="presOf" srcId="{B314C1E5-D2AD-4AF9-BACF-5AFDE6C15255}" destId="{54F592BC-2380-4B97-851E-3CF7ECC587A9}" srcOrd="1" destOrd="0" presId="urn:microsoft.com/office/officeart/2005/8/layout/target3"/>
    <dgm:cxn modelId="{4FDB2787-2256-4277-8CEF-F17E78080AA5}" type="presOf" srcId="{90D13368-36EE-4F3E-8657-FB0360A6A71C}" destId="{EACBEE1F-0C31-4E04-9933-83684FDFA97C}" srcOrd="1" destOrd="0" presId="urn:microsoft.com/office/officeart/2005/8/layout/target3"/>
    <dgm:cxn modelId="{51AD513C-4FA0-4299-BC25-166E0ADD8065}" type="presOf" srcId="{2EDA35BF-79C9-4E1D-BAD2-5A424D9E54D6}" destId="{A734FFEA-88B4-4D3A-B421-E078985B2C1B}" srcOrd="1" destOrd="0" presId="urn:microsoft.com/office/officeart/2005/8/layout/target3"/>
    <dgm:cxn modelId="{B3B091B4-0F27-4289-85F4-4573B4643E31}" type="presParOf" srcId="{0458852B-0205-48D3-8EB1-9D1ED20B9F96}" destId="{4DE32622-2D43-432B-A730-B33459FD2815}" srcOrd="0" destOrd="0" presId="urn:microsoft.com/office/officeart/2005/8/layout/target3"/>
    <dgm:cxn modelId="{AD1DCE2C-AAE0-4F56-9100-ED0E88422A53}" type="presParOf" srcId="{0458852B-0205-48D3-8EB1-9D1ED20B9F96}" destId="{2424624B-8916-41B6-8147-4461116C4C9E}" srcOrd="1" destOrd="0" presId="urn:microsoft.com/office/officeart/2005/8/layout/target3"/>
    <dgm:cxn modelId="{A1715D8C-E261-4106-A7D9-C151B01B5A45}" type="presParOf" srcId="{0458852B-0205-48D3-8EB1-9D1ED20B9F96}" destId="{7C3F677B-1438-46E7-83A6-755E6D05E766}" srcOrd="2" destOrd="0" presId="urn:microsoft.com/office/officeart/2005/8/layout/target3"/>
    <dgm:cxn modelId="{25FEFA69-772D-490D-BFAD-53B55AF43CC4}" type="presParOf" srcId="{0458852B-0205-48D3-8EB1-9D1ED20B9F96}" destId="{A0B8602A-07CA-40F9-97A6-EBDCB4C7420B}" srcOrd="3" destOrd="0" presId="urn:microsoft.com/office/officeart/2005/8/layout/target3"/>
    <dgm:cxn modelId="{31C42F40-9CAC-441B-AF20-39A0F4C5AB78}" type="presParOf" srcId="{0458852B-0205-48D3-8EB1-9D1ED20B9F96}" destId="{B19A7034-ACFC-4AC5-8238-8D5E69BC340D}" srcOrd="4" destOrd="0" presId="urn:microsoft.com/office/officeart/2005/8/layout/target3"/>
    <dgm:cxn modelId="{96C1B7E0-1A8C-4BFB-9988-8D6DEA65CD06}" type="presParOf" srcId="{0458852B-0205-48D3-8EB1-9D1ED20B9F96}" destId="{1645733B-7B35-44BD-8FD8-0F0E7D930943}" srcOrd="5" destOrd="0" presId="urn:microsoft.com/office/officeart/2005/8/layout/target3"/>
    <dgm:cxn modelId="{DC6B8559-1B42-4842-8FBB-12D773A19035}" type="presParOf" srcId="{0458852B-0205-48D3-8EB1-9D1ED20B9F96}" destId="{E8B8FA32-7C13-45DB-AE81-60513A4BC2B6}" srcOrd="6" destOrd="0" presId="urn:microsoft.com/office/officeart/2005/8/layout/target3"/>
    <dgm:cxn modelId="{16AD57B9-D557-4D8C-BADE-FEB934655989}" type="presParOf" srcId="{0458852B-0205-48D3-8EB1-9D1ED20B9F96}" destId="{6936909B-9A76-4032-9A8F-5391C51F851E}" srcOrd="7" destOrd="0" presId="urn:microsoft.com/office/officeart/2005/8/layout/target3"/>
    <dgm:cxn modelId="{8BA6652E-4DC8-4006-8612-842133BEF344}" type="presParOf" srcId="{0458852B-0205-48D3-8EB1-9D1ED20B9F96}" destId="{71E8B028-0373-45F6-B3D1-2DE08B1669CD}" srcOrd="8" destOrd="0" presId="urn:microsoft.com/office/officeart/2005/8/layout/target3"/>
    <dgm:cxn modelId="{34A10CC5-137B-4DD3-B3C0-1D977E9A60CF}" type="presParOf" srcId="{0458852B-0205-48D3-8EB1-9D1ED20B9F96}" destId="{0341DE57-3889-41A5-ADD9-B0FDCEDD506D}" srcOrd="9" destOrd="0" presId="urn:microsoft.com/office/officeart/2005/8/layout/target3"/>
    <dgm:cxn modelId="{5A551536-8B58-4B5E-8726-4A0905C46BC2}" type="presParOf" srcId="{0458852B-0205-48D3-8EB1-9D1ED20B9F96}" destId="{B3ED07B1-03F4-4F38-92F9-169BAA0BADEB}" srcOrd="10" destOrd="0" presId="urn:microsoft.com/office/officeart/2005/8/layout/target3"/>
    <dgm:cxn modelId="{1F5D089A-E213-4C29-BED7-38A08BC7BC96}" type="presParOf" srcId="{0458852B-0205-48D3-8EB1-9D1ED20B9F96}" destId="{6B41F95C-1A2C-4626-AA5E-92EFD6C8A091}" srcOrd="11" destOrd="0" presId="urn:microsoft.com/office/officeart/2005/8/layout/target3"/>
    <dgm:cxn modelId="{DC42AC98-1513-4EC8-8F84-6CC7194D7DC7}" type="presParOf" srcId="{0458852B-0205-48D3-8EB1-9D1ED20B9F96}" destId="{9E6C25CE-5235-4233-A202-ECE7C4F590B2}" srcOrd="12" destOrd="0" presId="urn:microsoft.com/office/officeart/2005/8/layout/target3"/>
    <dgm:cxn modelId="{6B11A386-6C8C-4821-A6DE-F7B1775E0D5C}" type="presParOf" srcId="{0458852B-0205-48D3-8EB1-9D1ED20B9F96}" destId="{A9DA8EBC-C4BA-4F31-AEDC-EA4E131BD5DE}" srcOrd="13" destOrd="0" presId="urn:microsoft.com/office/officeart/2005/8/layout/target3"/>
    <dgm:cxn modelId="{907BF294-44C4-4040-B0DE-31DDF35475CF}" type="presParOf" srcId="{0458852B-0205-48D3-8EB1-9D1ED20B9F96}" destId="{425EB926-D91F-458E-88E6-4CFAC3AAD521}" srcOrd="14" destOrd="0" presId="urn:microsoft.com/office/officeart/2005/8/layout/target3"/>
    <dgm:cxn modelId="{AD129550-E055-4A49-9291-1E3CE46F825C}" type="presParOf" srcId="{0458852B-0205-48D3-8EB1-9D1ED20B9F96}" destId="{54F592BC-2380-4B97-851E-3CF7ECC587A9}" srcOrd="15" destOrd="0" presId="urn:microsoft.com/office/officeart/2005/8/layout/target3"/>
    <dgm:cxn modelId="{15E235B9-F6AD-4EB3-AFDA-B0ACF57ED273}" type="presParOf" srcId="{0458852B-0205-48D3-8EB1-9D1ED20B9F96}" destId="{A6CD1292-B2C3-46B2-9119-14CCFF4022AB}" srcOrd="16" destOrd="0" presId="urn:microsoft.com/office/officeart/2005/8/layout/target3"/>
    <dgm:cxn modelId="{F56DFE5C-D44A-45B7-9BC3-6F04ED4FF4A7}" type="presParOf" srcId="{0458852B-0205-48D3-8EB1-9D1ED20B9F96}" destId="{E6F23DD9-DDA9-4C5B-A844-F007DC9A7A39}" srcOrd="17" destOrd="0" presId="urn:microsoft.com/office/officeart/2005/8/layout/target3"/>
    <dgm:cxn modelId="{8F51A14A-576F-4550-ABDB-800304FC712B}" type="presParOf" srcId="{0458852B-0205-48D3-8EB1-9D1ED20B9F96}" destId="{EACBEE1F-0C31-4E04-9933-83684FDFA97C}" srcOrd="18" destOrd="0" presId="urn:microsoft.com/office/officeart/2005/8/layout/target3"/>
    <dgm:cxn modelId="{381C9D74-CD78-428F-83AC-2F4F84FDF825}" type="presParOf" srcId="{0458852B-0205-48D3-8EB1-9D1ED20B9F96}" destId="{A734FFEA-88B4-4D3A-B421-E078985B2C1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F3EDCB-80D1-4014-A1DC-A0179BCF91C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D724F4C-7E81-47DC-916F-6413C8BBE9D0}">
      <dgm:prSet phldrT="[Text]" custT="1"/>
      <dgm:spPr/>
      <dgm:t>
        <a:bodyPr/>
        <a:lstStyle/>
        <a:p>
          <a:pPr algn="ctr" rtl="1"/>
          <a:r>
            <a:rPr lang="fa-IR" sz="2000" b="1" dirty="0" smtClean="0">
              <a:solidFill>
                <a:srgbClr val="99FF66"/>
              </a:solidFill>
              <a:cs typeface="0 Zar Bold" pitchFamily="2" charset="-78"/>
            </a:rPr>
            <a:t>برخي مسايل و تغييرات در  زندگي معاصر غربي</a:t>
          </a:r>
          <a:endParaRPr lang="fa-IR" sz="1800" b="1" dirty="0">
            <a:solidFill>
              <a:srgbClr val="99FF66"/>
            </a:solidFill>
            <a:cs typeface="0 Zar Bold" pitchFamily="2" charset="-78"/>
          </a:endParaRPr>
        </a:p>
      </dgm:t>
    </dgm:pt>
    <dgm:pt modelId="{8EA0B829-3C19-4F28-B0E3-A3F2BB0C066D}" type="parTrans" cxnId="{9D60DE21-AE69-4B1F-9AB3-88D6A2892B3C}">
      <dgm:prSet/>
      <dgm:spPr/>
      <dgm:t>
        <a:bodyPr/>
        <a:lstStyle/>
        <a:p>
          <a:pPr rtl="1"/>
          <a:endParaRPr lang="fa-IR"/>
        </a:p>
      </dgm:t>
    </dgm:pt>
    <dgm:pt modelId="{E33F0277-E34A-48FC-A3C2-FAA979AA915E}" type="sibTrans" cxnId="{9D60DE21-AE69-4B1F-9AB3-88D6A2892B3C}">
      <dgm:prSet/>
      <dgm:spPr/>
      <dgm:t>
        <a:bodyPr/>
        <a:lstStyle/>
        <a:p>
          <a:pPr rtl="1"/>
          <a:endParaRPr lang="fa-IR"/>
        </a:p>
      </dgm:t>
    </dgm:pt>
    <dgm:pt modelId="{890390C4-DC06-43CB-98F4-6EC60C7B238F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گسترش روابط جنسي لذت گرا</a:t>
          </a:r>
          <a:endParaRPr lang="fa-IR" sz="1800" b="1" dirty="0">
            <a:cs typeface="0 Zar Bold" pitchFamily="2" charset="-78"/>
          </a:endParaRPr>
        </a:p>
      </dgm:t>
    </dgm:pt>
    <dgm:pt modelId="{8F7ABD7F-07B0-49BA-B4AB-A87762BE507B}" type="parTrans" cxnId="{9DEAA665-4B3A-4CB6-B6B2-3C8A4463E669}">
      <dgm:prSet/>
      <dgm:spPr/>
      <dgm:t>
        <a:bodyPr/>
        <a:lstStyle/>
        <a:p>
          <a:pPr rtl="1"/>
          <a:endParaRPr lang="fa-IR"/>
        </a:p>
      </dgm:t>
    </dgm:pt>
    <dgm:pt modelId="{1E2988A7-A287-4633-AF04-1523F55C9722}" type="sibTrans" cxnId="{9DEAA665-4B3A-4CB6-B6B2-3C8A4463E669}">
      <dgm:prSet/>
      <dgm:spPr/>
      <dgm:t>
        <a:bodyPr/>
        <a:lstStyle/>
        <a:p>
          <a:pPr rtl="1"/>
          <a:endParaRPr lang="fa-IR"/>
        </a:p>
      </dgm:t>
    </dgm:pt>
    <dgm:pt modelId="{6DEEA418-FA94-402B-AB9F-1F5C15E2BE23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کاهش تعداد افراد خانواده و هسته اي شدن آن </a:t>
          </a:r>
          <a:endParaRPr lang="fa-IR" sz="1800" b="1" dirty="0">
            <a:cs typeface="0 Zar Bold" pitchFamily="2" charset="-78"/>
          </a:endParaRPr>
        </a:p>
      </dgm:t>
    </dgm:pt>
    <dgm:pt modelId="{6A233877-08AB-4D52-95C2-6333A731BAF7}" type="parTrans" cxnId="{60D61131-BD58-4714-B685-74E3BD54333B}">
      <dgm:prSet/>
      <dgm:spPr/>
      <dgm:t>
        <a:bodyPr/>
        <a:lstStyle/>
        <a:p>
          <a:pPr rtl="1"/>
          <a:endParaRPr lang="fa-IR"/>
        </a:p>
      </dgm:t>
    </dgm:pt>
    <dgm:pt modelId="{93195A81-05A0-47BB-9009-CFB6A0C196CF}" type="sibTrans" cxnId="{60D61131-BD58-4714-B685-74E3BD54333B}">
      <dgm:prSet/>
      <dgm:spPr/>
      <dgm:t>
        <a:bodyPr/>
        <a:lstStyle/>
        <a:p>
          <a:pPr rtl="1"/>
          <a:endParaRPr lang="fa-IR"/>
        </a:p>
      </dgm:t>
    </dgm:pt>
    <dgm:pt modelId="{A9303469-8131-41DC-B236-F8659990F33E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 </a:t>
          </a:r>
          <a:r>
            <a:rPr lang="fa-IR" sz="1600" b="1" dirty="0" smtClean="0">
              <a:cs typeface="0 Zar Bold" pitchFamily="2" charset="-78"/>
            </a:rPr>
            <a:t> افزايش زندگي مشترک بدون ازدواج </a:t>
          </a:r>
          <a:r>
            <a:rPr lang="en-US" sz="1600" b="1" dirty="0" smtClean="0">
              <a:cs typeface="0 Zar Bold" pitchFamily="2" charset="-78"/>
            </a:rPr>
            <a:t>cohabitatio</a:t>
          </a:r>
          <a:r>
            <a:rPr lang="en-US" sz="1400" b="1" dirty="0" smtClean="0">
              <a:cs typeface="0 Zar Bold" pitchFamily="2" charset="-78"/>
            </a:rPr>
            <a:t>n</a:t>
          </a:r>
          <a:endParaRPr lang="fa-IR" sz="1400" b="1" dirty="0">
            <a:cs typeface="0 Zar Bold" pitchFamily="2" charset="-78"/>
          </a:endParaRPr>
        </a:p>
      </dgm:t>
    </dgm:pt>
    <dgm:pt modelId="{E9F55B47-6760-452E-93B4-AA61F9BA64D7}" type="parTrans" cxnId="{97ABC066-15ED-404C-946C-E13532AB3018}">
      <dgm:prSet/>
      <dgm:spPr/>
      <dgm:t>
        <a:bodyPr/>
        <a:lstStyle/>
        <a:p>
          <a:pPr rtl="1"/>
          <a:endParaRPr lang="fa-IR"/>
        </a:p>
      </dgm:t>
    </dgm:pt>
    <dgm:pt modelId="{25C7A2C4-4C6B-40E7-A24A-1E595D66E016}" type="sibTrans" cxnId="{97ABC066-15ED-404C-946C-E13532AB3018}">
      <dgm:prSet/>
      <dgm:spPr/>
      <dgm:t>
        <a:bodyPr/>
        <a:lstStyle/>
        <a:p>
          <a:pPr rtl="1"/>
          <a:endParaRPr lang="fa-IR"/>
        </a:p>
      </dgm:t>
    </dgm:pt>
    <dgm:pt modelId="{AC49AD2C-F37C-4F68-96F9-6850F657D854}">
      <dgm:prSet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افزايش ميزان والدين مجرد بخصوص نوجوان (</a:t>
          </a:r>
          <a:r>
            <a:rPr lang="en-US" sz="1800" b="1" dirty="0" smtClean="0">
              <a:cs typeface="0 Zar Bold" pitchFamily="2" charset="-78"/>
            </a:rPr>
            <a:t>teenager</a:t>
          </a:r>
          <a:r>
            <a:rPr lang="fa-IR" sz="1800" b="1" dirty="0" smtClean="0">
              <a:cs typeface="0 Zar Bold" pitchFamily="2" charset="-78"/>
            </a:rPr>
            <a:t>)</a:t>
          </a:r>
          <a:endParaRPr lang="fa-IR" sz="1800" b="1" dirty="0">
            <a:cs typeface="0 Zar Bold" pitchFamily="2" charset="-78"/>
          </a:endParaRPr>
        </a:p>
      </dgm:t>
    </dgm:pt>
    <dgm:pt modelId="{90141E7B-8416-485F-8B40-13A1166F0E63}" type="parTrans" cxnId="{3DDBD6FF-950E-435A-AB98-5DF078F76B5E}">
      <dgm:prSet/>
      <dgm:spPr/>
      <dgm:t>
        <a:bodyPr/>
        <a:lstStyle/>
        <a:p>
          <a:pPr rtl="1"/>
          <a:endParaRPr lang="fa-IR"/>
        </a:p>
      </dgm:t>
    </dgm:pt>
    <dgm:pt modelId="{6DCE30C6-1963-4AC9-8809-F5B10EB0257C}" type="sibTrans" cxnId="{3DDBD6FF-950E-435A-AB98-5DF078F76B5E}">
      <dgm:prSet/>
      <dgm:spPr/>
      <dgm:t>
        <a:bodyPr/>
        <a:lstStyle/>
        <a:p>
          <a:pPr rtl="1"/>
          <a:endParaRPr lang="fa-IR"/>
        </a:p>
      </dgm:t>
    </dgm:pt>
    <dgm:pt modelId="{5736ABE0-F871-4FE8-8F64-9E1663D6FBA3}">
      <dgm:prSet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گسترش و  از  بين رفتن قبح همجنس بازي </a:t>
          </a:r>
          <a:endParaRPr lang="fa-IR" sz="1800" b="1" dirty="0">
            <a:cs typeface="0 Zar Bold" pitchFamily="2" charset="-78"/>
          </a:endParaRPr>
        </a:p>
      </dgm:t>
    </dgm:pt>
    <dgm:pt modelId="{A07688B4-709D-42D6-AC06-127A5783A520}" type="parTrans" cxnId="{2B79E12D-2CA8-439C-81A1-FFC7E2A4D32E}">
      <dgm:prSet/>
      <dgm:spPr/>
      <dgm:t>
        <a:bodyPr/>
        <a:lstStyle/>
        <a:p>
          <a:pPr rtl="1"/>
          <a:endParaRPr lang="fa-IR"/>
        </a:p>
      </dgm:t>
    </dgm:pt>
    <dgm:pt modelId="{D36AEA7B-706C-481D-BB64-56A04F04AB5D}" type="sibTrans" cxnId="{2B79E12D-2CA8-439C-81A1-FFC7E2A4D32E}">
      <dgm:prSet/>
      <dgm:spPr/>
      <dgm:t>
        <a:bodyPr/>
        <a:lstStyle/>
        <a:p>
          <a:pPr rtl="1"/>
          <a:endParaRPr lang="fa-IR"/>
        </a:p>
      </dgm:t>
    </dgm:pt>
    <dgm:pt modelId="{41C1C824-D374-49AC-8CDA-835F05440E2B}">
      <dgm:prSet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افزايش چشمگير طلاق و عادي شدن آن</a:t>
          </a:r>
          <a:endParaRPr lang="fa-IR" sz="1800" b="1" dirty="0">
            <a:cs typeface="0 Zar Bold" pitchFamily="2" charset="-78"/>
          </a:endParaRPr>
        </a:p>
      </dgm:t>
    </dgm:pt>
    <dgm:pt modelId="{12E1AA74-44E8-42A2-AE47-1FB8583B979C}" type="parTrans" cxnId="{4C8441E8-85F6-4B02-9C81-8779084AC5E7}">
      <dgm:prSet/>
      <dgm:spPr/>
      <dgm:t>
        <a:bodyPr/>
        <a:lstStyle/>
        <a:p>
          <a:pPr rtl="1"/>
          <a:endParaRPr lang="fa-IR"/>
        </a:p>
      </dgm:t>
    </dgm:pt>
    <dgm:pt modelId="{A261685B-57AF-4B7F-88DC-0409FC2EC08F}" type="sibTrans" cxnId="{4C8441E8-85F6-4B02-9C81-8779084AC5E7}">
      <dgm:prSet/>
      <dgm:spPr/>
      <dgm:t>
        <a:bodyPr/>
        <a:lstStyle/>
        <a:p>
          <a:pPr rtl="1"/>
          <a:endParaRPr lang="fa-IR"/>
        </a:p>
      </dgm:t>
    </dgm:pt>
    <dgm:pt modelId="{5C7B85FF-1CC5-48D5-966D-C3DA8D17BCEA}">
      <dgm:prSet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افزايش آمار سالمندان تنها  </a:t>
          </a:r>
          <a:endParaRPr lang="fa-IR" sz="1800" b="1" dirty="0">
            <a:cs typeface="0 Zar Bold" pitchFamily="2" charset="-78"/>
          </a:endParaRPr>
        </a:p>
      </dgm:t>
    </dgm:pt>
    <dgm:pt modelId="{6873087A-F8A4-487E-A5D3-4367CB9C13BD}" type="parTrans" cxnId="{395E44AE-ECA6-4EE7-8A42-B2AE8BB0439D}">
      <dgm:prSet/>
      <dgm:spPr/>
      <dgm:t>
        <a:bodyPr/>
        <a:lstStyle/>
        <a:p>
          <a:pPr rtl="1"/>
          <a:endParaRPr lang="fa-IR"/>
        </a:p>
      </dgm:t>
    </dgm:pt>
    <dgm:pt modelId="{0448A210-2372-4136-9584-4024F8E830E9}" type="sibTrans" cxnId="{395E44AE-ECA6-4EE7-8A42-B2AE8BB0439D}">
      <dgm:prSet/>
      <dgm:spPr/>
      <dgm:t>
        <a:bodyPr/>
        <a:lstStyle/>
        <a:p>
          <a:pPr rtl="1"/>
          <a:endParaRPr lang="fa-IR"/>
        </a:p>
      </dgm:t>
    </dgm:pt>
    <dgm:pt modelId="{B0405383-32DF-4E29-B445-984186AB4B1A}">
      <dgm:prSet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کاهش نقش  و اقتدار دين در شکل گيري خانواده </a:t>
          </a:r>
          <a:endParaRPr lang="fa-IR" sz="1800" b="1" dirty="0">
            <a:cs typeface="0 Zar Bold" pitchFamily="2" charset="-78"/>
          </a:endParaRPr>
        </a:p>
      </dgm:t>
    </dgm:pt>
    <dgm:pt modelId="{0611BDBB-2189-4604-8471-C711F170E3FE}" type="parTrans" cxnId="{CA6ED8B6-67A1-4687-83A8-D15335468339}">
      <dgm:prSet/>
      <dgm:spPr/>
      <dgm:t>
        <a:bodyPr/>
        <a:lstStyle/>
        <a:p>
          <a:pPr rtl="1"/>
          <a:endParaRPr lang="fa-IR"/>
        </a:p>
      </dgm:t>
    </dgm:pt>
    <dgm:pt modelId="{F9166E20-0975-4672-B33C-941B25F75CC6}" type="sibTrans" cxnId="{CA6ED8B6-67A1-4687-83A8-D15335468339}">
      <dgm:prSet/>
      <dgm:spPr/>
      <dgm:t>
        <a:bodyPr/>
        <a:lstStyle/>
        <a:p>
          <a:pPr rtl="1"/>
          <a:endParaRPr lang="fa-IR"/>
        </a:p>
      </dgm:t>
    </dgm:pt>
    <dgm:pt modelId="{C9C38EC3-CA98-4D37-8208-7F88993AC2BA}">
      <dgm:prSet custT="1"/>
      <dgm:spPr/>
      <dgm:t>
        <a:bodyPr/>
        <a:lstStyle/>
        <a:p>
          <a:pPr rtl="1"/>
          <a:r>
            <a:rPr lang="fa-IR" sz="1800" b="1" dirty="0" smtClean="0">
              <a:cs typeface="0 Zar Bold" pitchFamily="2" charset="-78"/>
            </a:rPr>
            <a:t>فرزند سالاري - .... </a:t>
          </a:r>
          <a:endParaRPr lang="fa-IR" sz="1800" b="1" dirty="0">
            <a:cs typeface="0 Zar Bold" pitchFamily="2" charset="-78"/>
          </a:endParaRPr>
        </a:p>
      </dgm:t>
    </dgm:pt>
    <dgm:pt modelId="{DB5B559C-0F1D-4DAB-A3EA-55343198F927}" type="parTrans" cxnId="{2FB58DD1-5844-4A34-AAAB-600CC24B7C29}">
      <dgm:prSet/>
      <dgm:spPr/>
      <dgm:t>
        <a:bodyPr/>
        <a:lstStyle/>
        <a:p>
          <a:pPr rtl="1"/>
          <a:endParaRPr lang="fa-IR"/>
        </a:p>
      </dgm:t>
    </dgm:pt>
    <dgm:pt modelId="{50731688-0CB1-44E2-BFCA-633F9EB95C3A}" type="sibTrans" cxnId="{2FB58DD1-5844-4A34-AAAB-600CC24B7C29}">
      <dgm:prSet/>
      <dgm:spPr/>
      <dgm:t>
        <a:bodyPr/>
        <a:lstStyle/>
        <a:p>
          <a:pPr rtl="1"/>
          <a:endParaRPr lang="fa-IR"/>
        </a:p>
      </dgm:t>
    </dgm:pt>
    <dgm:pt modelId="{61936316-C512-4172-A1B7-6B4A3D5F6328}" type="pres">
      <dgm:prSet presAssocID="{06F3EDCB-80D1-4014-A1DC-A0179BCF91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5B5F6FC-E099-48C0-BAA6-6F9C38A87CA2}" type="pres">
      <dgm:prSet presAssocID="{BD724F4C-7E81-47DC-916F-6413C8BBE9D0}" presName="centerShape" presStyleLbl="node0" presStyleIdx="0" presStyleCnt="1" custScaleX="155715" custScaleY="118018"/>
      <dgm:spPr/>
      <dgm:t>
        <a:bodyPr/>
        <a:lstStyle/>
        <a:p>
          <a:pPr rtl="1"/>
          <a:endParaRPr lang="fa-IR"/>
        </a:p>
      </dgm:t>
    </dgm:pt>
    <dgm:pt modelId="{FD4F7516-CED3-4B95-BE79-837A0687FAF3}" type="pres">
      <dgm:prSet presAssocID="{8F7ABD7F-07B0-49BA-B4AB-A87762BE507B}" presName="Name9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908BE95E-1AE9-4DB1-AEA8-59C4D03BA850}" type="pres">
      <dgm:prSet presAssocID="{8F7ABD7F-07B0-49BA-B4AB-A87762BE507B}" presName="connTx" presStyleLbl="parChTrans1D2" presStyleIdx="0" presStyleCnt="9"/>
      <dgm:spPr/>
      <dgm:t>
        <a:bodyPr/>
        <a:lstStyle/>
        <a:p>
          <a:pPr rtl="1"/>
          <a:endParaRPr lang="fa-IR"/>
        </a:p>
      </dgm:t>
    </dgm:pt>
    <dgm:pt modelId="{F2B8EA16-3172-4620-A1E3-1A6F3CC21E34}" type="pres">
      <dgm:prSet presAssocID="{890390C4-DC06-43CB-98F4-6EC60C7B238F}" presName="node" presStyleLbl="node1" presStyleIdx="0" presStyleCnt="9" custScaleX="133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01A0A45-D314-4365-8653-5AA927F88C6F}" type="pres">
      <dgm:prSet presAssocID="{6A233877-08AB-4D52-95C2-6333A731BAF7}" presName="Name9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C7015782-21BC-4233-8C3D-74408AEEA97D}" type="pres">
      <dgm:prSet presAssocID="{6A233877-08AB-4D52-95C2-6333A731BAF7}" presName="connTx" presStyleLbl="parChTrans1D2" presStyleIdx="1" presStyleCnt="9"/>
      <dgm:spPr/>
      <dgm:t>
        <a:bodyPr/>
        <a:lstStyle/>
        <a:p>
          <a:pPr rtl="1"/>
          <a:endParaRPr lang="fa-IR"/>
        </a:p>
      </dgm:t>
    </dgm:pt>
    <dgm:pt modelId="{163A4C7D-252D-4B4B-ACAE-BAB00B1A835D}" type="pres">
      <dgm:prSet presAssocID="{6DEEA418-FA94-402B-AB9F-1F5C15E2BE23}" presName="node" presStyleLbl="node1" presStyleIdx="1" presStyleCnt="9" custScaleX="133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E6B237-C21F-43D1-A78E-07AE673B515D}" type="pres">
      <dgm:prSet presAssocID="{DB5B559C-0F1D-4DAB-A3EA-55343198F927}" presName="Name9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C1EBA54A-10CA-43E7-83F4-ECB80E01B0A9}" type="pres">
      <dgm:prSet presAssocID="{DB5B559C-0F1D-4DAB-A3EA-55343198F927}" presName="connTx" presStyleLbl="parChTrans1D2" presStyleIdx="2" presStyleCnt="9"/>
      <dgm:spPr/>
      <dgm:t>
        <a:bodyPr/>
        <a:lstStyle/>
        <a:p>
          <a:pPr rtl="1"/>
          <a:endParaRPr lang="fa-IR"/>
        </a:p>
      </dgm:t>
    </dgm:pt>
    <dgm:pt modelId="{C7BDF843-2BEB-4083-93E5-C107E45AC532}" type="pres">
      <dgm:prSet presAssocID="{C9C38EC3-CA98-4D37-8208-7F88993AC2BA}" presName="node" presStyleLbl="node1" presStyleIdx="2" presStyleCnt="9" custScaleX="133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100A139-FFD1-4647-BC91-834CCF21625E}" type="pres">
      <dgm:prSet presAssocID="{0611BDBB-2189-4604-8471-C711F170E3FE}" presName="Name9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6B4FF15F-FE5E-4820-883B-CC3F34D826A6}" type="pres">
      <dgm:prSet presAssocID="{0611BDBB-2189-4604-8471-C711F170E3FE}" presName="connTx" presStyleLbl="parChTrans1D2" presStyleIdx="3" presStyleCnt="9"/>
      <dgm:spPr/>
      <dgm:t>
        <a:bodyPr/>
        <a:lstStyle/>
        <a:p>
          <a:pPr rtl="1"/>
          <a:endParaRPr lang="fa-IR"/>
        </a:p>
      </dgm:t>
    </dgm:pt>
    <dgm:pt modelId="{B276CD9A-18BF-47A3-B4E5-8FFD6D6E1896}" type="pres">
      <dgm:prSet presAssocID="{B0405383-32DF-4E29-B445-984186AB4B1A}" presName="node" presStyleLbl="node1" presStyleIdx="3" presStyleCnt="9" custScaleX="133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D8FC7AE-E4C4-4BB0-9BFB-F5BACC6F4E77}" type="pres">
      <dgm:prSet presAssocID="{6873087A-F8A4-487E-A5D3-4367CB9C13BD}" presName="Name9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08FCBD66-1A6F-4E4C-AD5B-D2CA841497C8}" type="pres">
      <dgm:prSet presAssocID="{6873087A-F8A4-487E-A5D3-4367CB9C13BD}" presName="connTx" presStyleLbl="parChTrans1D2" presStyleIdx="4" presStyleCnt="9"/>
      <dgm:spPr/>
      <dgm:t>
        <a:bodyPr/>
        <a:lstStyle/>
        <a:p>
          <a:pPr rtl="1"/>
          <a:endParaRPr lang="fa-IR"/>
        </a:p>
      </dgm:t>
    </dgm:pt>
    <dgm:pt modelId="{D3E54C90-F2AE-4DB8-82F0-BBC284B50A98}" type="pres">
      <dgm:prSet presAssocID="{5C7B85FF-1CC5-48D5-966D-C3DA8D17BCEA}" presName="node" presStyleLbl="node1" presStyleIdx="4" presStyleCnt="9" custAng="0" custScaleX="133234" custRadScaleRad="98469" custRadScaleInc="-117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98A6A0-E02B-4268-8BDD-DF6B366CEA2F}" type="pres">
      <dgm:prSet presAssocID="{12E1AA74-44E8-42A2-AE47-1FB8583B979C}" presName="Name9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3709A645-8A4C-4272-873D-1903443C2DB6}" type="pres">
      <dgm:prSet presAssocID="{12E1AA74-44E8-42A2-AE47-1FB8583B979C}" presName="connTx" presStyleLbl="parChTrans1D2" presStyleIdx="5" presStyleCnt="9"/>
      <dgm:spPr/>
      <dgm:t>
        <a:bodyPr/>
        <a:lstStyle/>
        <a:p>
          <a:pPr rtl="1"/>
          <a:endParaRPr lang="fa-IR"/>
        </a:p>
      </dgm:t>
    </dgm:pt>
    <dgm:pt modelId="{5C6F6099-89BD-4B79-BC3B-DFB94710919F}" type="pres">
      <dgm:prSet presAssocID="{41C1C824-D374-49AC-8CDA-835F05440E2B}" presName="node" presStyleLbl="node1" presStyleIdx="5" presStyleCnt="9" custScaleX="133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3FDDB4B-026C-4C5D-A30C-9626B3AED65F}" type="pres">
      <dgm:prSet presAssocID="{A07688B4-709D-42D6-AC06-127A5783A520}" presName="Name9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6D7877C0-712B-4C1B-A944-4891D580F274}" type="pres">
      <dgm:prSet presAssocID="{A07688B4-709D-42D6-AC06-127A5783A520}" presName="connTx" presStyleLbl="parChTrans1D2" presStyleIdx="6" presStyleCnt="9"/>
      <dgm:spPr/>
      <dgm:t>
        <a:bodyPr/>
        <a:lstStyle/>
        <a:p>
          <a:pPr rtl="1"/>
          <a:endParaRPr lang="fa-IR"/>
        </a:p>
      </dgm:t>
    </dgm:pt>
    <dgm:pt modelId="{6DD91C50-C6A1-493E-90E4-3421920D6D63}" type="pres">
      <dgm:prSet presAssocID="{5736ABE0-F871-4FE8-8F64-9E1663D6FBA3}" presName="node" presStyleLbl="node1" presStyleIdx="6" presStyleCnt="9" custScaleX="133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8A4222-7802-438A-8215-FB447D45014A}" type="pres">
      <dgm:prSet presAssocID="{90141E7B-8416-485F-8B40-13A1166F0E63}" presName="Name9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B12FCC69-849B-458A-B493-0994293650CC}" type="pres">
      <dgm:prSet presAssocID="{90141E7B-8416-485F-8B40-13A1166F0E63}" presName="connTx" presStyleLbl="parChTrans1D2" presStyleIdx="7" presStyleCnt="9"/>
      <dgm:spPr/>
      <dgm:t>
        <a:bodyPr/>
        <a:lstStyle/>
        <a:p>
          <a:pPr rtl="1"/>
          <a:endParaRPr lang="fa-IR"/>
        </a:p>
      </dgm:t>
    </dgm:pt>
    <dgm:pt modelId="{870CECE1-5CAB-4E88-8C26-F3CC3AB16D24}" type="pres">
      <dgm:prSet presAssocID="{AC49AD2C-F37C-4F68-96F9-6850F657D854}" presName="node" presStyleLbl="node1" presStyleIdx="7" presStyleCnt="9" custScaleX="1332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6CB009-AD0D-4872-82AD-A0C9AA22AE5A}" type="pres">
      <dgm:prSet presAssocID="{E9F55B47-6760-452E-93B4-AA61F9BA64D7}" presName="Name9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BBB85C49-A8A4-4BBD-80FF-34361F7D13A8}" type="pres">
      <dgm:prSet presAssocID="{E9F55B47-6760-452E-93B4-AA61F9BA64D7}" presName="connTx" presStyleLbl="parChTrans1D2" presStyleIdx="8" presStyleCnt="9"/>
      <dgm:spPr/>
      <dgm:t>
        <a:bodyPr/>
        <a:lstStyle/>
        <a:p>
          <a:pPr rtl="1"/>
          <a:endParaRPr lang="fa-IR"/>
        </a:p>
      </dgm:t>
    </dgm:pt>
    <dgm:pt modelId="{CA44DC1E-364D-44D8-BDB8-C5B5DC14B6BF}" type="pres">
      <dgm:prSet presAssocID="{A9303469-8131-41DC-B236-F8659990F33E}" presName="node" presStyleLbl="node1" presStyleIdx="8" presStyleCnt="9" custScaleX="14557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7DE3128-8219-44BF-80F2-B1D0897D551B}" type="presOf" srcId="{C9C38EC3-CA98-4D37-8208-7F88993AC2BA}" destId="{C7BDF843-2BEB-4083-93E5-C107E45AC532}" srcOrd="0" destOrd="0" presId="urn:microsoft.com/office/officeart/2005/8/layout/radial1"/>
    <dgm:cxn modelId="{4742FC3F-BB5F-4A6C-B4AF-79EDA61B393A}" type="presOf" srcId="{0611BDBB-2189-4604-8471-C711F170E3FE}" destId="{6B4FF15F-FE5E-4820-883B-CC3F34D826A6}" srcOrd="1" destOrd="0" presId="urn:microsoft.com/office/officeart/2005/8/layout/radial1"/>
    <dgm:cxn modelId="{9F61C58B-6F24-4516-B44F-81021AA7CE94}" type="presOf" srcId="{5736ABE0-F871-4FE8-8F64-9E1663D6FBA3}" destId="{6DD91C50-C6A1-493E-90E4-3421920D6D63}" srcOrd="0" destOrd="0" presId="urn:microsoft.com/office/officeart/2005/8/layout/radial1"/>
    <dgm:cxn modelId="{395E44AE-ECA6-4EE7-8A42-B2AE8BB0439D}" srcId="{BD724F4C-7E81-47DC-916F-6413C8BBE9D0}" destId="{5C7B85FF-1CC5-48D5-966D-C3DA8D17BCEA}" srcOrd="4" destOrd="0" parTransId="{6873087A-F8A4-487E-A5D3-4367CB9C13BD}" sibTransId="{0448A210-2372-4136-9584-4024F8E830E9}"/>
    <dgm:cxn modelId="{D63B29FC-3448-4C64-B1A6-0A0DB7334F7F}" type="presOf" srcId="{E9F55B47-6760-452E-93B4-AA61F9BA64D7}" destId="{BBB85C49-A8A4-4BBD-80FF-34361F7D13A8}" srcOrd="1" destOrd="0" presId="urn:microsoft.com/office/officeart/2005/8/layout/radial1"/>
    <dgm:cxn modelId="{C58B416F-AD63-4CE7-AED4-5D49F4D51762}" type="presOf" srcId="{12E1AA74-44E8-42A2-AE47-1FB8583B979C}" destId="{3709A645-8A4C-4272-873D-1903443C2DB6}" srcOrd="1" destOrd="0" presId="urn:microsoft.com/office/officeart/2005/8/layout/radial1"/>
    <dgm:cxn modelId="{C86858D5-D4E0-46A2-BB5A-201124809324}" type="presOf" srcId="{B0405383-32DF-4E29-B445-984186AB4B1A}" destId="{B276CD9A-18BF-47A3-B4E5-8FFD6D6E1896}" srcOrd="0" destOrd="0" presId="urn:microsoft.com/office/officeart/2005/8/layout/radial1"/>
    <dgm:cxn modelId="{DB83076A-4A0A-4584-8686-688CD5563BDF}" type="presOf" srcId="{DB5B559C-0F1D-4DAB-A3EA-55343198F927}" destId="{C1EBA54A-10CA-43E7-83F4-ECB80E01B0A9}" srcOrd="1" destOrd="0" presId="urn:microsoft.com/office/officeart/2005/8/layout/radial1"/>
    <dgm:cxn modelId="{C760EFFE-0670-4BB3-A77B-E72545F686BA}" type="presOf" srcId="{A9303469-8131-41DC-B236-F8659990F33E}" destId="{CA44DC1E-364D-44D8-BDB8-C5B5DC14B6BF}" srcOrd="0" destOrd="0" presId="urn:microsoft.com/office/officeart/2005/8/layout/radial1"/>
    <dgm:cxn modelId="{38B344C9-0547-44F4-876A-16F8CDA2DBC2}" type="presOf" srcId="{AC49AD2C-F37C-4F68-96F9-6850F657D854}" destId="{870CECE1-5CAB-4E88-8C26-F3CC3AB16D24}" srcOrd="0" destOrd="0" presId="urn:microsoft.com/office/officeart/2005/8/layout/radial1"/>
    <dgm:cxn modelId="{07C98EFC-AECC-4DB8-878A-BD452C8B1996}" type="presOf" srcId="{8F7ABD7F-07B0-49BA-B4AB-A87762BE507B}" destId="{FD4F7516-CED3-4B95-BE79-837A0687FAF3}" srcOrd="0" destOrd="0" presId="urn:microsoft.com/office/officeart/2005/8/layout/radial1"/>
    <dgm:cxn modelId="{A3E65DA4-91FD-4641-BD33-EFB4FCF030B2}" type="presOf" srcId="{6873087A-F8A4-487E-A5D3-4367CB9C13BD}" destId="{08FCBD66-1A6F-4E4C-AD5B-D2CA841497C8}" srcOrd="1" destOrd="0" presId="urn:microsoft.com/office/officeart/2005/8/layout/radial1"/>
    <dgm:cxn modelId="{2FB58DD1-5844-4A34-AAAB-600CC24B7C29}" srcId="{BD724F4C-7E81-47DC-916F-6413C8BBE9D0}" destId="{C9C38EC3-CA98-4D37-8208-7F88993AC2BA}" srcOrd="2" destOrd="0" parTransId="{DB5B559C-0F1D-4DAB-A3EA-55343198F927}" sibTransId="{50731688-0CB1-44E2-BFCA-633F9EB95C3A}"/>
    <dgm:cxn modelId="{4CC43858-F194-48AD-A403-1F370C5ED09A}" type="presOf" srcId="{A07688B4-709D-42D6-AC06-127A5783A520}" destId="{6D7877C0-712B-4C1B-A944-4891D580F274}" srcOrd="1" destOrd="0" presId="urn:microsoft.com/office/officeart/2005/8/layout/radial1"/>
    <dgm:cxn modelId="{190B1447-D204-45CA-BC5C-E29D50C89A25}" type="presOf" srcId="{BD724F4C-7E81-47DC-916F-6413C8BBE9D0}" destId="{85B5F6FC-E099-48C0-BAA6-6F9C38A87CA2}" srcOrd="0" destOrd="0" presId="urn:microsoft.com/office/officeart/2005/8/layout/radial1"/>
    <dgm:cxn modelId="{60D61131-BD58-4714-B685-74E3BD54333B}" srcId="{BD724F4C-7E81-47DC-916F-6413C8BBE9D0}" destId="{6DEEA418-FA94-402B-AB9F-1F5C15E2BE23}" srcOrd="1" destOrd="0" parTransId="{6A233877-08AB-4D52-95C2-6333A731BAF7}" sibTransId="{93195A81-05A0-47BB-9009-CFB6A0C196CF}"/>
    <dgm:cxn modelId="{1BFAB794-2B30-48CA-8D76-2A4B3209A297}" type="presOf" srcId="{6A233877-08AB-4D52-95C2-6333A731BAF7}" destId="{C7015782-21BC-4233-8C3D-74408AEEA97D}" srcOrd="1" destOrd="0" presId="urn:microsoft.com/office/officeart/2005/8/layout/radial1"/>
    <dgm:cxn modelId="{81772C4D-3DE5-489B-B66A-905330155F13}" type="presOf" srcId="{6DEEA418-FA94-402B-AB9F-1F5C15E2BE23}" destId="{163A4C7D-252D-4B4B-ACAE-BAB00B1A835D}" srcOrd="0" destOrd="0" presId="urn:microsoft.com/office/officeart/2005/8/layout/radial1"/>
    <dgm:cxn modelId="{BAC3A583-8A3E-4CD6-994D-48EDC2EAD720}" type="presOf" srcId="{A07688B4-709D-42D6-AC06-127A5783A520}" destId="{F3FDDB4B-026C-4C5D-A30C-9626B3AED65F}" srcOrd="0" destOrd="0" presId="urn:microsoft.com/office/officeart/2005/8/layout/radial1"/>
    <dgm:cxn modelId="{9DEAA665-4B3A-4CB6-B6B2-3C8A4463E669}" srcId="{BD724F4C-7E81-47DC-916F-6413C8BBE9D0}" destId="{890390C4-DC06-43CB-98F4-6EC60C7B238F}" srcOrd="0" destOrd="0" parTransId="{8F7ABD7F-07B0-49BA-B4AB-A87762BE507B}" sibTransId="{1E2988A7-A287-4633-AF04-1523F55C9722}"/>
    <dgm:cxn modelId="{2AD146B1-381B-4F9A-BDDB-D8779104E080}" type="presOf" srcId="{12E1AA74-44E8-42A2-AE47-1FB8583B979C}" destId="{D298A6A0-E02B-4268-8BDD-DF6B366CEA2F}" srcOrd="0" destOrd="0" presId="urn:microsoft.com/office/officeart/2005/8/layout/radial1"/>
    <dgm:cxn modelId="{1B28CB5F-AFC0-471F-BD6B-E8FCCFE7BF19}" type="presOf" srcId="{8F7ABD7F-07B0-49BA-B4AB-A87762BE507B}" destId="{908BE95E-1AE9-4DB1-AEA8-59C4D03BA850}" srcOrd="1" destOrd="0" presId="urn:microsoft.com/office/officeart/2005/8/layout/radial1"/>
    <dgm:cxn modelId="{2DB76751-AA82-4B3F-8E55-B0921A1BFA7C}" type="presOf" srcId="{6A233877-08AB-4D52-95C2-6333A731BAF7}" destId="{101A0A45-D314-4365-8653-5AA927F88C6F}" srcOrd="0" destOrd="0" presId="urn:microsoft.com/office/officeart/2005/8/layout/radial1"/>
    <dgm:cxn modelId="{97ABC066-15ED-404C-946C-E13532AB3018}" srcId="{BD724F4C-7E81-47DC-916F-6413C8BBE9D0}" destId="{A9303469-8131-41DC-B236-F8659990F33E}" srcOrd="8" destOrd="0" parTransId="{E9F55B47-6760-452E-93B4-AA61F9BA64D7}" sibTransId="{25C7A2C4-4C6B-40E7-A24A-1E595D66E016}"/>
    <dgm:cxn modelId="{17F42128-C281-4CFE-8B60-DF3908F6C2D5}" type="presOf" srcId="{0611BDBB-2189-4604-8471-C711F170E3FE}" destId="{7100A139-FFD1-4647-BC91-834CCF21625E}" srcOrd="0" destOrd="0" presId="urn:microsoft.com/office/officeart/2005/8/layout/radial1"/>
    <dgm:cxn modelId="{100C59A2-6015-4AEC-9930-5AC0B33762E8}" type="presOf" srcId="{6873087A-F8A4-487E-A5D3-4367CB9C13BD}" destId="{8D8FC7AE-E4C4-4BB0-9BFB-F5BACC6F4E77}" srcOrd="0" destOrd="0" presId="urn:microsoft.com/office/officeart/2005/8/layout/radial1"/>
    <dgm:cxn modelId="{1E7F6951-FEE5-4FF2-B20B-7F3AD132368F}" type="presOf" srcId="{E9F55B47-6760-452E-93B4-AA61F9BA64D7}" destId="{776CB009-AD0D-4872-82AD-A0C9AA22AE5A}" srcOrd="0" destOrd="0" presId="urn:microsoft.com/office/officeart/2005/8/layout/radial1"/>
    <dgm:cxn modelId="{3DDBD6FF-950E-435A-AB98-5DF078F76B5E}" srcId="{BD724F4C-7E81-47DC-916F-6413C8BBE9D0}" destId="{AC49AD2C-F37C-4F68-96F9-6850F657D854}" srcOrd="7" destOrd="0" parTransId="{90141E7B-8416-485F-8B40-13A1166F0E63}" sibTransId="{6DCE30C6-1963-4AC9-8809-F5B10EB0257C}"/>
    <dgm:cxn modelId="{9D60DE21-AE69-4B1F-9AB3-88D6A2892B3C}" srcId="{06F3EDCB-80D1-4014-A1DC-A0179BCF91CB}" destId="{BD724F4C-7E81-47DC-916F-6413C8BBE9D0}" srcOrd="0" destOrd="0" parTransId="{8EA0B829-3C19-4F28-B0E3-A3F2BB0C066D}" sibTransId="{E33F0277-E34A-48FC-A3C2-FAA979AA915E}"/>
    <dgm:cxn modelId="{57BEBD79-F9B3-473E-B010-36A917BE2D35}" type="presOf" srcId="{90141E7B-8416-485F-8B40-13A1166F0E63}" destId="{B12FCC69-849B-458A-B493-0994293650CC}" srcOrd="1" destOrd="0" presId="urn:microsoft.com/office/officeart/2005/8/layout/radial1"/>
    <dgm:cxn modelId="{A35030D1-CD10-45B6-AE8C-3277D08DE0AA}" type="presOf" srcId="{90141E7B-8416-485F-8B40-13A1166F0E63}" destId="{588A4222-7802-438A-8215-FB447D45014A}" srcOrd="0" destOrd="0" presId="urn:microsoft.com/office/officeart/2005/8/layout/radial1"/>
    <dgm:cxn modelId="{2B79E12D-2CA8-439C-81A1-FFC7E2A4D32E}" srcId="{BD724F4C-7E81-47DC-916F-6413C8BBE9D0}" destId="{5736ABE0-F871-4FE8-8F64-9E1663D6FBA3}" srcOrd="6" destOrd="0" parTransId="{A07688B4-709D-42D6-AC06-127A5783A520}" sibTransId="{D36AEA7B-706C-481D-BB64-56A04F04AB5D}"/>
    <dgm:cxn modelId="{CA6ED8B6-67A1-4687-83A8-D15335468339}" srcId="{BD724F4C-7E81-47DC-916F-6413C8BBE9D0}" destId="{B0405383-32DF-4E29-B445-984186AB4B1A}" srcOrd="3" destOrd="0" parTransId="{0611BDBB-2189-4604-8471-C711F170E3FE}" sibTransId="{F9166E20-0975-4672-B33C-941B25F75CC6}"/>
    <dgm:cxn modelId="{6F5376C5-84E4-41D3-BBB2-FE08C67226FE}" type="presOf" srcId="{5C7B85FF-1CC5-48D5-966D-C3DA8D17BCEA}" destId="{D3E54C90-F2AE-4DB8-82F0-BBC284B50A98}" srcOrd="0" destOrd="0" presId="urn:microsoft.com/office/officeart/2005/8/layout/radial1"/>
    <dgm:cxn modelId="{EC3B1707-9E86-4636-B450-30296FDA9752}" type="presOf" srcId="{06F3EDCB-80D1-4014-A1DC-A0179BCF91CB}" destId="{61936316-C512-4172-A1B7-6B4A3D5F6328}" srcOrd="0" destOrd="0" presId="urn:microsoft.com/office/officeart/2005/8/layout/radial1"/>
    <dgm:cxn modelId="{DD2B8CE3-9E67-46DB-B54F-C079EA6A7947}" type="presOf" srcId="{41C1C824-D374-49AC-8CDA-835F05440E2B}" destId="{5C6F6099-89BD-4B79-BC3B-DFB94710919F}" srcOrd="0" destOrd="0" presId="urn:microsoft.com/office/officeart/2005/8/layout/radial1"/>
    <dgm:cxn modelId="{4C8441E8-85F6-4B02-9C81-8779084AC5E7}" srcId="{BD724F4C-7E81-47DC-916F-6413C8BBE9D0}" destId="{41C1C824-D374-49AC-8CDA-835F05440E2B}" srcOrd="5" destOrd="0" parTransId="{12E1AA74-44E8-42A2-AE47-1FB8583B979C}" sibTransId="{A261685B-57AF-4B7F-88DC-0409FC2EC08F}"/>
    <dgm:cxn modelId="{E0A68B5B-D544-473E-8579-70832E06DD44}" type="presOf" srcId="{890390C4-DC06-43CB-98F4-6EC60C7B238F}" destId="{F2B8EA16-3172-4620-A1E3-1A6F3CC21E34}" srcOrd="0" destOrd="0" presId="urn:microsoft.com/office/officeart/2005/8/layout/radial1"/>
    <dgm:cxn modelId="{EADD19C7-A739-4B9F-9CA5-341B60E9A65C}" type="presOf" srcId="{DB5B559C-0F1D-4DAB-A3EA-55343198F927}" destId="{D2E6B237-C21F-43D1-A78E-07AE673B515D}" srcOrd="0" destOrd="0" presId="urn:microsoft.com/office/officeart/2005/8/layout/radial1"/>
    <dgm:cxn modelId="{12B357DE-2311-4234-9510-ECD9FE09B510}" type="presParOf" srcId="{61936316-C512-4172-A1B7-6B4A3D5F6328}" destId="{85B5F6FC-E099-48C0-BAA6-6F9C38A87CA2}" srcOrd="0" destOrd="0" presId="urn:microsoft.com/office/officeart/2005/8/layout/radial1"/>
    <dgm:cxn modelId="{E234B1DD-E117-4178-95AD-DBD4ADA3DF96}" type="presParOf" srcId="{61936316-C512-4172-A1B7-6B4A3D5F6328}" destId="{FD4F7516-CED3-4B95-BE79-837A0687FAF3}" srcOrd="1" destOrd="0" presId="urn:microsoft.com/office/officeart/2005/8/layout/radial1"/>
    <dgm:cxn modelId="{2F661F8B-066D-4115-9928-19C8BC3B52CC}" type="presParOf" srcId="{FD4F7516-CED3-4B95-BE79-837A0687FAF3}" destId="{908BE95E-1AE9-4DB1-AEA8-59C4D03BA850}" srcOrd="0" destOrd="0" presId="urn:microsoft.com/office/officeart/2005/8/layout/radial1"/>
    <dgm:cxn modelId="{57D8D9C6-B21F-4C85-81DF-A188B7134F91}" type="presParOf" srcId="{61936316-C512-4172-A1B7-6B4A3D5F6328}" destId="{F2B8EA16-3172-4620-A1E3-1A6F3CC21E34}" srcOrd="2" destOrd="0" presId="urn:microsoft.com/office/officeart/2005/8/layout/radial1"/>
    <dgm:cxn modelId="{BAD1FB71-91FE-4A3F-BB1B-91D36C8E9F4C}" type="presParOf" srcId="{61936316-C512-4172-A1B7-6B4A3D5F6328}" destId="{101A0A45-D314-4365-8653-5AA927F88C6F}" srcOrd="3" destOrd="0" presId="urn:microsoft.com/office/officeart/2005/8/layout/radial1"/>
    <dgm:cxn modelId="{C7C87755-DFE8-4676-8B63-2EC60642630A}" type="presParOf" srcId="{101A0A45-D314-4365-8653-5AA927F88C6F}" destId="{C7015782-21BC-4233-8C3D-74408AEEA97D}" srcOrd="0" destOrd="0" presId="urn:microsoft.com/office/officeart/2005/8/layout/radial1"/>
    <dgm:cxn modelId="{8553B0D3-DF00-4B19-96C0-D4115D117E54}" type="presParOf" srcId="{61936316-C512-4172-A1B7-6B4A3D5F6328}" destId="{163A4C7D-252D-4B4B-ACAE-BAB00B1A835D}" srcOrd="4" destOrd="0" presId="urn:microsoft.com/office/officeart/2005/8/layout/radial1"/>
    <dgm:cxn modelId="{B69D1CAE-36DB-486B-B5FE-DCF43FE8EB55}" type="presParOf" srcId="{61936316-C512-4172-A1B7-6B4A3D5F6328}" destId="{D2E6B237-C21F-43D1-A78E-07AE673B515D}" srcOrd="5" destOrd="0" presId="urn:microsoft.com/office/officeart/2005/8/layout/radial1"/>
    <dgm:cxn modelId="{B5BCF88D-CEEA-4050-A886-1C52970D77A3}" type="presParOf" srcId="{D2E6B237-C21F-43D1-A78E-07AE673B515D}" destId="{C1EBA54A-10CA-43E7-83F4-ECB80E01B0A9}" srcOrd="0" destOrd="0" presId="urn:microsoft.com/office/officeart/2005/8/layout/radial1"/>
    <dgm:cxn modelId="{FE4EEDFF-D608-4C89-A40F-F9ABC7C46F95}" type="presParOf" srcId="{61936316-C512-4172-A1B7-6B4A3D5F6328}" destId="{C7BDF843-2BEB-4083-93E5-C107E45AC532}" srcOrd="6" destOrd="0" presId="urn:microsoft.com/office/officeart/2005/8/layout/radial1"/>
    <dgm:cxn modelId="{3B890232-44CA-448C-95E5-F052FD4BAFAC}" type="presParOf" srcId="{61936316-C512-4172-A1B7-6B4A3D5F6328}" destId="{7100A139-FFD1-4647-BC91-834CCF21625E}" srcOrd="7" destOrd="0" presId="urn:microsoft.com/office/officeart/2005/8/layout/radial1"/>
    <dgm:cxn modelId="{7ACBF0B1-9257-415E-A2F4-9447D54761BB}" type="presParOf" srcId="{7100A139-FFD1-4647-BC91-834CCF21625E}" destId="{6B4FF15F-FE5E-4820-883B-CC3F34D826A6}" srcOrd="0" destOrd="0" presId="urn:microsoft.com/office/officeart/2005/8/layout/radial1"/>
    <dgm:cxn modelId="{72AE8FFE-C5B0-48B1-A7F9-E844E8BB0451}" type="presParOf" srcId="{61936316-C512-4172-A1B7-6B4A3D5F6328}" destId="{B276CD9A-18BF-47A3-B4E5-8FFD6D6E1896}" srcOrd="8" destOrd="0" presId="urn:microsoft.com/office/officeart/2005/8/layout/radial1"/>
    <dgm:cxn modelId="{58F4090D-0A09-45A3-8E26-9B42E5396B67}" type="presParOf" srcId="{61936316-C512-4172-A1B7-6B4A3D5F6328}" destId="{8D8FC7AE-E4C4-4BB0-9BFB-F5BACC6F4E77}" srcOrd="9" destOrd="0" presId="urn:microsoft.com/office/officeart/2005/8/layout/radial1"/>
    <dgm:cxn modelId="{6EB1D7C2-476E-4B6E-B8C9-CF84FCDD87C3}" type="presParOf" srcId="{8D8FC7AE-E4C4-4BB0-9BFB-F5BACC6F4E77}" destId="{08FCBD66-1A6F-4E4C-AD5B-D2CA841497C8}" srcOrd="0" destOrd="0" presId="urn:microsoft.com/office/officeart/2005/8/layout/radial1"/>
    <dgm:cxn modelId="{E0C575BB-7974-4966-8EB1-102034AB1E00}" type="presParOf" srcId="{61936316-C512-4172-A1B7-6B4A3D5F6328}" destId="{D3E54C90-F2AE-4DB8-82F0-BBC284B50A98}" srcOrd="10" destOrd="0" presId="urn:microsoft.com/office/officeart/2005/8/layout/radial1"/>
    <dgm:cxn modelId="{20E89D8B-981B-4797-A7E7-6BA2E51300E7}" type="presParOf" srcId="{61936316-C512-4172-A1B7-6B4A3D5F6328}" destId="{D298A6A0-E02B-4268-8BDD-DF6B366CEA2F}" srcOrd="11" destOrd="0" presId="urn:microsoft.com/office/officeart/2005/8/layout/radial1"/>
    <dgm:cxn modelId="{4784865E-13E3-4932-8924-855967EC56B8}" type="presParOf" srcId="{D298A6A0-E02B-4268-8BDD-DF6B366CEA2F}" destId="{3709A645-8A4C-4272-873D-1903443C2DB6}" srcOrd="0" destOrd="0" presId="urn:microsoft.com/office/officeart/2005/8/layout/radial1"/>
    <dgm:cxn modelId="{27622727-65EE-438C-BAF7-39654A317552}" type="presParOf" srcId="{61936316-C512-4172-A1B7-6B4A3D5F6328}" destId="{5C6F6099-89BD-4B79-BC3B-DFB94710919F}" srcOrd="12" destOrd="0" presId="urn:microsoft.com/office/officeart/2005/8/layout/radial1"/>
    <dgm:cxn modelId="{4A769307-4DCC-48B8-B0C0-E60B1A1C5880}" type="presParOf" srcId="{61936316-C512-4172-A1B7-6B4A3D5F6328}" destId="{F3FDDB4B-026C-4C5D-A30C-9626B3AED65F}" srcOrd="13" destOrd="0" presId="urn:microsoft.com/office/officeart/2005/8/layout/radial1"/>
    <dgm:cxn modelId="{4EE8388E-F830-45B1-88BE-E0D54BD86272}" type="presParOf" srcId="{F3FDDB4B-026C-4C5D-A30C-9626B3AED65F}" destId="{6D7877C0-712B-4C1B-A944-4891D580F274}" srcOrd="0" destOrd="0" presId="urn:microsoft.com/office/officeart/2005/8/layout/radial1"/>
    <dgm:cxn modelId="{41CE1D34-DFB8-4BC4-A25D-6A73DA5707E4}" type="presParOf" srcId="{61936316-C512-4172-A1B7-6B4A3D5F6328}" destId="{6DD91C50-C6A1-493E-90E4-3421920D6D63}" srcOrd="14" destOrd="0" presId="urn:microsoft.com/office/officeart/2005/8/layout/radial1"/>
    <dgm:cxn modelId="{73B5421D-C062-43AA-8035-756616267A01}" type="presParOf" srcId="{61936316-C512-4172-A1B7-6B4A3D5F6328}" destId="{588A4222-7802-438A-8215-FB447D45014A}" srcOrd="15" destOrd="0" presId="urn:microsoft.com/office/officeart/2005/8/layout/radial1"/>
    <dgm:cxn modelId="{CB22D99E-F2A7-444E-8962-15A0EF4D31A6}" type="presParOf" srcId="{588A4222-7802-438A-8215-FB447D45014A}" destId="{B12FCC69-849B-458A-B493-0994293650CC}" srcOrd="0" destOrd="0" presId="urn:microsoft.com/office/officeart/2005/8/layout/radial1"/>
    <dgm:cxn modelId="{4541A3EF-5598-45F7-B28B-E603252DA247}" type="presParOf" srcId="{61936316-C512-4172-A1B7-6B4A3D5F6328}" destId="{870CECE1-5CAB-4E88-8C26-F3CC3AB16D24}" srcOrd="16" destOrd="0" presId="urn:microsoft.com/office/officeart/2005/8/layout/radial1"/>
    <dgm:cxn modelId="{DAD9F569-9BA8-478B-8393-0C6E8EEBFD2A}" type="presParOf" srcId="{61936316-C512-4172-A1B7-6B4A3D5F6328}" destId="{776CB009-AD0D-4872-82AD-A0C9AA22AE5A}" srcOrd="17" destOrd="0" presId="urn:microsoft.com/office/officeart/2005/8/layout/radial1"/>
    <dgm:cxn modelId="{EBD1290B-2F12-4439-AB15-DAF52ED6DED1}" type="presParOf" srcId="{776CB009-AD0D-4872-82AD-A0C9AA22AE5A}" destId="{BBB85C49-A8A4-4BBD-80FF-34361F7D13A8}" srcOrd="0" destOrd="0" presId="urn:microsoft.com/office/officeart/2005/8/layout/radial1"/>
    <dgm:cxn modelId="{0757AFDF-A20F-4EB6-87CF-8D7C6C279FF9}" type="presParOf" srcId="{61936316-C512-4172-A1B7-6B4A3D5F6328}" destId="{CA44DC1E-364D-44D8-BDB8-C5B5DC14B6BF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417BA0-A268-4E25-A712-547FCE31887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6E314B5-D4E5-4C2A-A6D6-DBF1233E6144}">
      <dgm:prSet custT="1"/>
      <dgm:spPr>
        <a:solidFill>
          <a:srgbClr val="99FF66"/>
        </a:solidFill>
      </dgm:spPr>
      <dgm:t>
        <a:bodyPr/>
        <a:lstStyle/>
        <a:p>
          <a:pPr rtl="1"/>
          <a:r>
            <a:rPr lang="fa-IR" sz="3200" b="1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cs typeface="0 Zar Bold" pitchFamily="2" charset="-78"/>
            </a:rPr>
            <a:t>برخي مسايل و مشکلات خانواده معاصر (تحت تاثير سبک زندگي غربي)</a:t>
          </a:r>
          <a:endParaRPr lang="fa-IR" sz="3200" b="1" dirty="0">
            <a:ln>
              <a:solidFill>
                <a:schemeClr val="tx1"/>
              </a:solidFill>
            </a:ln>
            <a:solidFill>
              <a:srgbClr val="00B050"/>
            </a:solidFill>
            <a:cs typeface="0 Zar Bold" pitchFamily="2" charset="-78"/>
          </a:endParaRPr>
        </a:p>
      </dgm:t>
    </dgm:pt>
    <dgm:pt modelId="{44811481-E2A4-4640-AB6D-36DEBF06858E}" type="parTrans" cxnId="{659FB539-408F-4B9F-8378-E83219DECA3C}">
      <dgm:prSet/>
      <dgm:spPr/>
      <dgm:t>
        <a:bodyPr/>
        <a:lstStyle/>
        <a:p>
          <a:pPr rtl="1"/>
          <a:endParaRPr lang="fa-IR"/>
        </a:p>
      </dgm:t>
    </dgm:pt>
    <dgm:pt modelId="{4794150E-D7AC-41D4-9E01-D7FA03938A81}" type="sibTrans" cxnId="{659FB539-408F-4B9F-8378-E83219DECA3C}">
      <dgm:prSet/>
      <dgm:spPr/>
      <dgm:t>
        <a:bodyPr/>
        <a:lstStyle/>
        <a:p>
          <a:pPr rtl="1"/>
          <a:endParaRPr lang="fa-IR"/>
        </a:p>
      </dgm:t>
    </dgm:pt>
    <dgm:pt modelId="{916447BD-4321-4DAA-A836-5DAE5E44BFA9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rtl="1"/>
          <a:r>
            <a:rPr lang="fa-IR" sz="3200" b="1" dirty="0" smtClean="0">
              <a:solidFill>
                <a:schemeClr val="accent6">
                  <a:lumMod val="75000"/>
                </a:schemeClr>
              </a:solidFill>
              <a:cs typeface="0 Zar Bold" pitchFamily="2" charset="-78"/>
            </a:rPr>
            <a:t>افزايش سن ازدواج و مجردزيستي</a:t>
          </a:r>
          <a:endParaRPr lang="fa-IR" sz="3200" b="1" dirty="0">
            <a:solidFill>
              <a:schemeClr val="accent6">
                <a:lumMod val="75000"/>
              </a:schemeClr>
            </a:solidFill>
            <a:cs typeface="0 Zar Bold" pitchFamily="2" charset="-78"/>
          </a:endParaRPr>
        </a:p>
      </dgm:t>
    </dgm:pt>
    <dgm:pt modelId="{48D13027-3B54-403B-9928-9F4D41B669C2}" type="parTrans" cxnId="{576EDEC7-759D-4FE8-B399-C07FC2941374}">
      <dgm:prSet/>
      <dgm:spPr/>
      <dgm:t>
        <a:bodyPr/>
        <a:lstStyle/>
        <a:p>
          <a:pPr rtl="1"/>
          <a:endParaRPr lang="fa-IR"/>
        </a:p>
      </dgm:t>
    </dgm:pt>
    <dgm:pt modelId="{60BF4A0B-2156-46E9-9284-EF63F367158B}" type="sibTrans" cxnId="{576EDEC7-759D-4FE8-B399-C07FC2941374}">
      <dgm:prSet/>
      <dgm:spPr/>
      <dgm:t>
        <a:bodyPr/>
        <a:lstStyle/>
        <a:p>
          <a:pPr rtl="1"/>
          <a:endParaRPr lang="fa-IR"/>
        </a:p>
      </dgm:t>
    </dgm:pt>
    <dgm:pt modelId="{CA05BD16-8B00-4579-9705-92679CD6A44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fa-IR" sz="3200" b="1" dirty="0" smtClean="0">
              <a:solidFill>
                <a:schemeClr val="accent6">
                  <a:lumMod val="75000"/>
                </a:schemeClr>
              </a:solidFill>
              <a:cs typeface="0 Zar Bold" pitchFamily="2" charset="-78"/>
            </a:rPr>
            <a:t>افزايش اختلافات خانوادگي  </a:t>
          </a:r>
          <a:endParaRPr lang="fa-IR" sz="3200" b="1" dirty="0">
            <a:solidFill>
              <a:schemeClr val="accent6">
                <a:lumMod val="75000"/>
              </a:schemeClr>
            </a:solidFill>
            <a:cs typeface="0 Zar Bold" pitchFamily="2" charset="-78"/>
          </a:endParaRPr>
        </a:p>
      </dgm:t>
    </dgm:pt>
    <dgm:pt modelId="{7D158D27-EE84-4A5E-885B-F469A46C3817}" type="parTrans" cxnId="{04B172E3-EDDA-4CA0-AF55-072C64145FB9}">
      <dgm:prSet/>
      <dgm:spPr/>
      <dgm:t>
        <a:bodyPr/>
        <a:lstStyle/>
        <a:p>
          <a:pPr rtl="1"/>
          <a:endParaRPr lang="fa-IR"/>
        </a:p>
      </dgm:t>
    </dgm:pt>
    <dgm:pt modelId="{AA556B8B-F8CE-4329-AB66-3E09652ECAEB}" type="sibTrans" cxnId="{04B172E3-EDDA-4CA0-AF55-072C64145FB9}">
      <dgm:prSet/>
      <dgm:spPr/>
      <dgm:t>
        <a:bodyPr/>
        <a:lstStyle/>
        <a:p>
          <a:pPr rtl="1"/>
          <a:endParaRPr lang="fa-IR"/>
        </a:p>
      </dgm:t>
    </dgm:pt>
    <dgm:pt modelId="{55DD0F13-F7C3-4A93-B359-37201CBA56A4}">
      <dgm:prSet custT="1"/>
      <dgm:spPr>
        <a:solidFill>
          <a:srgbClr val="FFFF99">
            <a:alpha val="90000"/>
          </a:srgbClr>
        </a:solidFill>
      </dgm:spPr>
      <dgm:t>
        <a:bodyPr/>
        <a:lstStyle/>
        <a:p>
          <a:pPr rtl="1"/>
          <a:r>
            <a:rPr lang="fa-IR" sz="3200" b="1" dirty="0" smtClean="0">
              <a:solidFill>
                <a:schemeClr val="accent6">
                  <a:lumMod val="75000"/>
                </a:schemeClr>
              </a:solidFill>
              <a:cs typeface="0 Zar Bold" pitchFamily="2" charset="-78"/>
            </a:rPr>
            <a:t>ضعف در کارآمدي خانواده</a:t>
          </a:r>
          <a:endParaRPr lang="fa-IR" sz="3200" b="1" dirty="0">
            <a:solidFill>
              <a:schemeClr val="accent6">
                <a:lumMod val="75000"/>
              </a:schemeClr>
            </a:solidFill>
            <a:cs typeface="0 Zar Bold" pitchFamily="2" charset="-78"/>
          </a:endParaRPr>
        </a:p>
      </dgm:t>
    </dgm:pt>
    <dgm:pt modelId="{15986FF7-F3CD-4B1A-B469-25A0DB6D7529}" type="parTrans" cxnId="{3710B707-5AEF-42CE-BE14-012659E0B20B}">
      <dgm:prSet/>
      <dgm:spPr/>
      <dgm:t>
        <a:bodyPr/>
        <a:lstStyle/>
        <a:p>
          <a:pPr rtl="1"/>
          <a:endParaRPr lang="fa-IR"/>
        </a:p>
      </dgm:t>
    </dgm:pt>
    <dgm:pt modelId="{15295D30-42E3-43A6-AF8E-B6868439E58F}" type="sibTrans" cxnId="{3710B707-5AEF-42CE-BE14-012659E0B20B}">
      <dgm:prSet/>
      <dgm:spPr/>
      <dgm:t>
        <a:bodyPr/>
        <a:lstStyle/>
        <a:p>
          <a:pPr rtl="1"/>
          <a:endParaRPr lang="fa-IR"/>
        </a:p>
      </dgm:t>
    </dgm:pt>
    <dgm:pt modelId="{488EBDC4-7A1F-4668-8894-0740C11F4583}" type="pres">
      <dgm:prSet presAssocID="{05417BA0-A268-4E25-A712-547FCE31887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9B3862B-35E2-43E7-B273-8E5AA374A438}" type="pres">
      <dgm:prSet presAssocID="{96E314B5-D4E5-4C2A-A6D6-DBF1233E6144}" presName="circle1" presStyleLbl="node1" presStyleIdx="0" presStyleCnt="4"/>
      <dgm:spPr/>
    </dgm:pt>
    <dgm:pt modelId="{95F1F409-A933-40DB-AFF8-5835ABFC05DC}" type="pres">
      <dgm:prSet presAssocID="{96E314B5-D4E5-4C2A-A6D6-DBF1233E6144}" presName="space" presStyleCnt="0"/>
      <dgm:spPr/>
    </dgm:pt>
    <dgm:pt modelId="{6667AA00-45E1-4B39-8121-AF9A0D5E4B05}" type="pres">
      <dgm:prSet presAssocID="{96E314B5-D4E5-4C2A-A6D6-DBF1233E6144}" presName="rect1" presStyleLbl="alignAcc1" presStyleIdx="0" presStyleCnt="4"/>
      <dgm:spPr/>
      <dgm:t>
        <a:bodyPr/>
        <a:lstStyle/>
        <a:p>
          <a:pPr rtl="1"/>
          <a:endParaRPr lang="fa-IR"/>
        </a:p>
      </dgm:t>
    </dgm:pt>
    <dgm:pt modelId="{8C9DCAD1-2CA1-4BA9-A1C2-C86D39EB325B}" type="pres">
      <dgm:prSet presAssocID="{916447BD-4321-4DAA-A836-5DAE5E44BFA9}" presName="vertSpace2" presStyleLbl="node1" presStyleIdx="0" presStyleCnt="4"/>
      <dgm:spPr/>
    </dgm:pt>
    <dgm:pt modelId="{3CEFAC8F-BD9A-452D-B9B3-34BF798A2E0A}" type="pres">
      <dgm:prSet presAssocID="{916447BD-4321-4DAA-A836-5DAE5E44BFA9}" presName="circle2" presStyleLbl="node1" presStyleIdx="1" presStyleCnt="4"/>
      <dgm:spPr/>
    </dgm:pt>
    <dgm:pt modelId="{8D150F31-4253-45B2-80D0-E42D8FFE7FAB}" type="pres">
      <dgm:prSet presAssocID="{916447BD-4321-4DAA-A836-5DAE5E44BFA9}" presName="rect2" presStyleLbl="alignAcc1" presStyleIdx="1" presStyleCnt="4"/>
      <dgm:spPr/>
      <dgm:t>
        <a:bodyPr/>
        <a:lstStyle/>
        <a:p>
          <a:pPr rtl="1"/>
          <a:endParaRPr lang="fa-IR"/>
        </a:p>
      </dgm:t>
    </dgm:pt>
    <dgm:pt modelId="{CEAEA922-F3AC-4B04-AB0F-06546A333C2B}" type="pres">
      <dgm:prSet presAssocID="{CA05BD16-8B00-4579-9705-92679CD6A448}" presName="vertSpace3" presStyleLbl="node1" presStyleIdx="1" presStyleCnt="4"/>
      <dgm:spPr/>
    </dgm:pt>
    <dgm:pt modelId="{9FF5F473-1C51-4477-9F6E-2D605D15CA23}" type="pres">
      <dgm:prSet presAssocID="{CA05BD16-8B00-4579-9705-92679CD6A448}" presName="circle3" presStyleLbl="node1" presStyleIdx="2" presStyleCnt="4"/>
      <dgm:spPr/>
    </dgm:pt>
    <dgm:pt modelId="{876BB6A2-7747-43A3-915B-7671960A10AE}" type="pres">
      <dgm:prSet presAssocID="{CA05BD16-8B00-4579-9705-92679CD6A448}" presName="rect3" presStyleLbl="alignAcc1" presStyleIdx="2" presStyleCnt="4" custScaleY="103769"/>
      <dgm:spPr/>
      <dgm:t>
        <a:bodyPr/>
        <a:lstStyle/>
        <a:p>
          <a:pPr rtl="1"/>
          <a:endParaRPr lang="fa-IR"/>
        </a:p>
      </dgm:t>
    </dgm:pt>
    <dgm:pt modelId="{FE39D74C-29AE-4DA2-B62E-3E3FBCEC54AB}" type="pres">
      <dgm:prSet presAssocID="{55DD0F13-F7C3-4A93-B359-37201CBA56A4}" presName="vertSpace4" presStyleLbl="node1" presStyleIdx="2" presStyleCnt="4"/>
      <dgm:spPr/>
    </dgm:pt>
    <dgm:pt modelId="{98B052A6-1173-4C71-8F0D-7DA6C7B9DE2D}" type="pres">
      <dgm:prSet presAssocID="{55DD0F13-F7C3-4A93-B359-37201CBA56A4}" presName="circle4" presStyleLbl="node1" presStyleIdx="3" presStyleCnt="4"/>
      <dgm:spPr/>
    </dgm:pt>
    <dgm:pt modelId="{A854630B-D0A9-464C-8072-B0F1088A4666}" type="pres">
      <dgm:prSet presAssocID="{55DD0F13-F7C3-4A93-B359-37201CBA56A4}" presName="rect4" presStyleLbl="alignAcc1" presStyleIdx="3" presStyleCnt="4"/>
      <dgm:spPr/>
      <dgm:t>
        <a:bodyPr/>
        <a:lstStyle/>
        <a:p>
          <a:pPr rtl="1"/>
          <a:endParaRPr lang="fa-IR"/>
        </a:p>
      </dgm:t>
    </dgm:pt>
    <dgm:pt modelId="{4F57D776-F1BA-4C66-89B7-7D35D9BCD5CD}" type="pres">
      <dgm:prSet presAssocID="{96E314B5-D4E5-4C2A-A6D6-DBF1233E614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BA5F31-B820-463F-AB2B-BC23F309DC57}" type="pres">
      <dgm:prSet presAssocID="{916447BD-4321-4DAA-A836-5DAE5E44BFA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F291AD-515A-4A57-AFDC-1BD3BB10BB79}" type="pres">
      <dgm:prSet presAssocID="{CA05BD16-8B00-4579-9705-92679CD6A44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24AAF4-1A3A-463E-82B0-BB4DDDA02D82}" type="pres">
      <dgm:prSet presAssocID="{55DD0F13-F7C3-4A93-B359-37201CBA56A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234063FB-4C0B-4C58-9D0E-A1A2F723D5F5}" type="presOf" srcId="{55DD0F13-F7C3-4A93-B359-37201CBA56A4}" destId="{D124AAF4-1A3A-463E-82B0-BB4DDDA02D82}" srcOrd="1" destOrd="0" presId="urn:microsoft.com/office/officeart/2005/8/layout/target3"/>
    <dgm:cxn modelId="{576EDEC7-759D-4FE8-B399-C07FC2941374}" srcId="{05417BA0-A268-4E25-A712-547FCE318878}" destId="{916447BD-4321-4DAA-A836-5DAE5E44BFA9}" srcOrd="1" destOrd="0" parTransId="{48D13027-3B54-403B-9928-9F4D41B669C2}" sibTransId="{60BF4A0B-2156-46E9-9284-EF63F367158B}"/>
    <dgm:cxn modelId="{3710B707-5AEF-42CE-BE14-012659E0B20B}" srcId="{05417BA0-A268-4E25-A712-547FCE318878}" destId="{55DD0F13-F7C3-4A93-B359-37201CBA56A4}" srcOrd="3" destOrd="0" parTransId="{15986FF7-F3CD-4B1A-B469-25A0DB6D7529}" sibTransId="{15295D30-42E3-43A6-AF8E-B6868439E58F}"/>
    <dgm:cxn modelId="{638E8767-CCA0-4EFD-844A-75FB3DE8E611}" type="presOf" srcId="{96E314B5-D4E5-4C2A-A6D6-DBF1233E6144}" destId="{4F57D776-F1BA-4C66-89B7-7D35D9BCD5CD}" srcOrd="1" destOrd="0" presId="urn:microsoft.com/office/officeart/2005/8/layout/target3"/>
    <dgm:cxn modelId="{04B172E3-EDDA-4CA0-AF55-072C64145FB9}" srcId="{05417BA0-A268-4E25-A712-547FCE318878}" destId="{CA05BD16-8B00-4579-9705-92679CD6A448}" srcOrd="2" destOrd="0" parTransId="{7D158D27-EE84-4A5E-885B-F469A46C3817}" sibTransId="{AA556B8B-F8CE-4329-AB66-3E09652ECAEB}"/>
    <dgm:cxn modelId="{DB75CCF8-9CFB-416C-9F32-2FEAF1E83EF4}" type="presOf" srcId="{916447BD-4321-4DAA-A836-5DAE5E44BFA9}" destId="{8D150F31-4253-45B2-80D0-E42D8FFE7FAB}" srcOrd="0" destOrd="0" presId="urn:microsoft.com/office/officeart/2005/8/layout/target3"/>
    <dgm:cxn modelId="{5718A21A-CD32-4B69-8615-63DD6D78ED17}" type="presOf" srcId="{05417BA0-A268-4E25-A712-547FCE318878}" destId="{488EBDC4-7A1F-4668-8894-0740C11F4583}" srcOrd="0" destOrd="0" presId="urn:microsoft.com/office/officeart/2005/8/layout/target3"/>
    <dgm:cxn modelId="{659FB539-408F-4B9F-8378-E83219DECA3C}" srcId="{05417BA0-A268-4E25-A712-547FCE318878}" destId="{96E314B5-D4E5-4C2A-A6D6-DBF1233E6144}" srcOrd="0" destOrd="0" parTransId="{44811481-E2A4-4640-AB6D-36DEBF06858E}" sibTransId="{4794150E-D7AC-41D4-9E01-D7FA03938A81}"/>
    <dgm:cxn modelId="{1FC716F4-38EC-424D-9815-0D18535105D9}" type="presOf" srcId="{CA05BD16-8B00-4579-9705-92679CD6A448}" destId="{876BB6A2-7747-43A3-915B-7671960A10AE}" srcOrd="0" destOrd="0" presId="urn:microsoft.com/office/officeart/2005/8/layout/target3"/>
    <dgm:cxn modelId="{3CFF912F-61E7-4D99-BED8-B0ADC8A25B09}" type="presOf" srcId="{916447BD-4321-4DAA-A836-5DAE5E44BFA9}" destId="{16BA5F31-B820-463F-AB2B-BC23F309DC57}" srcOrd="1" destOrd="0" presId="urn:microsoft.com/office/officeart/2005/8/layout/target3"/>
    <dgm:cxn modelId="{C87AB557-29EA-4DF0-B7D7-E1A3E9564592}" type="presOf" srcId="{55DD0F13-F7C3-4A93-B359-37201CBA56A4}" destId="{A854630B-D0A9-464C-8072-B0F1088A4666}" srcOrd="0" destOrd="0" presId="urn:microsoft.com/office/officeart/2005/8/layout/target3"/>
    <dgm:cxn modelId="{7CC2EA5E-3475-4BA1-8772-7F69B3C44662}" type="presOf" srcId="{CA05BD16-8B00-4579-9705-92679CD6A448}" destId="{68F291AD-515A-4A57-AFDC-1BD3BB10BB79}" srcOrd="1" destOrd="0" presId="urn:microsoft.com/office/officeart/2005/8/layout/target3"/>
    <dgm:cxn modelId="{84C53AEF-FCAC-4A7F-A279-272D125308F4}" type="presOf" srcId="{96E314B5-D4E5-4C2A-A6D6-DBF1233E6144}" destId="{6667AA00-45E1-4B39-8121-AF9A0D5E4B05}" srcOrd="0" destOrd="0" presId="urn:microsoft.com/office/officeart/2005/8/layout/target3"/>
    <dgm:cxn modelId="{6197BA5B-A69B-495B-80FE-89AAB949B84B}" type="presParOf" srcId="{488EBDC4-7A1F-4668-8894-0740C11F4583}" destId="{69B3862B-35E2-43E7-B273-8E5AA374A438}" srcOrd="0" destOrd="0" presId="urn:microsoft.com/office/officeart/2005/8/layout/target3"/>
    <dgm:cxn modelId="{4D9D1B4E-216E-4E31-B937-A43F893069D7}" type="presParOf" srcId="{488EBDC4-7A1F-4668-8894-0740C11F4583}" destId="{95F1F409-A933-40DB-AFF8-5835ABFC05DC}" srcOrd="1" destOrd="0" presId="urn:microsoft.com/office/officeart/2005/8/layout/target3"/>
    <dgm:cxn modelId="{34D6238D-0AC8-4DC7-AAFD-2687AA290A1B}" type="presParOf" srcId="{488EBDC4-7A1F-4668-8894-0740C11F4583}" destId="{6667AA00-45E1-4B39-8121-AF9A0D5E4B05}" srcOrd="2" destOrd="0" presId="urn:microsoft.com/office/officeart/2005/8/layout/target3"/>
    <dgm:cxn modelId="{07DF63DA-A948-462C-8C67-73B130FE67A1}" type="presParOf" srcId="{488EBDC4-7A1F-4668-8894-0740C11F4583}" destId="{8C9DCAD1-2CA1-4BA9-A1C2-C86D39EB325B}" srcOrd="3" destOrd="0" presId="urn:microsoft.com/office/officeart/2005/8/layout/target3"/>
    <dgm:cxn modelId="{55ECCDB0-87A0-4BD8-AC60-E2DA986B562F}" type="presParOf" srcId="{488EBDC4-7A1F-4668-8894-0740C11F4583}" destId="{3CEFAC8F-BD9A-452D-B9B3-34BF798A2E0A}" srcOrd="4" destOrd="0" presId="urn:microsoft.com/office/officeart/2005/8/layout/target3"/>
    <dgm:cxn modelId="{2A33E346-BEB5-4BD7-BC17-51B7F6547B17}" type="presParOf" srcId="{488EBDC4-7A1F-4668-8894-0740C11F4583}" destId="{8D150F31-4253-45B2-80D0-E42D8FFE7FAB}" srcOrd="5" destOrd="0" presId="urn:microsoft.com/office/officeart/2005/8/layout/target3"/>
    <dgm:cxn modelId="{ED1C41BA-5387-4BBC-8B1D-B1E0A2F8B506}" type="presParOf" srcId="{488EBDC4-7A1F-4668-8894-0740C11F4583}" destId="{CEAEA922-F3AC-4B04-AB0F-06546A333C2B}" srcOrd="6" destOrd="0" presId="urn:microsoft.com/office/officeart/2005/8/layout/target3"/>
    <dgm:cxn modelId="{62E12895-9AC1-454E-98A0-A851DC287449}" type="presParOf" srcId="{488EBDC4-7A1F-4668-8894-0740C11F4583}" destId="{9FF5F473-1C51-4477-9F6E-2D605D15CA23}" srcOrd="7" destOrd="0" presId="urn:microsoft.com/office/officeart/2005/8/layout/target3"/>
    <dgm:cxn modelId="{F51FC338-C7B9-43BD-A5F4-87B32018ADB5}" type="presParOf" srcId="{488EBDC4-7A1F-4668-8894-0740C11F4583}" destId="{876BB6A2-7747-43A3-915B-7671960A10AE}" srcOrd="8" destOrd="0" presId="urn:microsoft.com/office/officeart/2005/8/layout/target3"/>
    <dgm:cxn modelId="{927ADB70-B434-4CCA-8551-8ED36462025B}" type="presParOf" srcId="{488EBDC4-7A1F-4668-8894-0740C11F4583}" destId="{FE39D74C-29AE-4DA2-B62E-3E3FBCEC54AB}" srcOrd="9" destOrd="0" presId="urn:microsoft.com/office/officeart/2005/8/layout/target3"/>
    <dgm:cxn modelId="{D2736F3A-D8C3-446B-8757-6981DAD62288}" type="presParOf" srcId="{488EBDC4-7A1F-4668-8894-0740C11F4583}" destId="{98B052A6-1173-4C71-8F0D-7DA6C7B9DE2D}" srcOrd="10" destOrd="0" presId="urn:microsoft.com/office/officeart/2005/8/layout/target3"/>
    <dgm:cxn modelId="{ABAEDDAF-19F0-4C82-A83E-736E77F5A4B3}" type="presParOf" srcId="{488EBDC4-7A1F-4668-8894-0740C11F4583}" destId="{A854630B-D0A9-464C-8072-B0F1088A4666}" srcOrd="11" destOrd="0" presId="urn:microsoft.com/office/officeart/2005/8/layout/target3"/>
    <dgm:cxn modelId="{1D9F5E61-0C05-4FDC-B543-5D98CB82A6DE}" type="presParOf" srcId="{488EBDC4-7A1F-4668-8894-0740C11F4583}" destId="{4F57D776-F1BA-4C66-89B7-7D35D9BCD5CD}" srcOrd="12" destOrd="0" presId="urn:microsoft.com/office/officeart/2005/8/layout/target3"/>
    <dgm:cxn modelId="{DE56DFAD-D0A3-49A8-A586-2A16A5A67B51}" type="presParOf" srcId="{488EBDC4-7A1F-4668-8894-0740C11F4583}" destId="{16BA5F31-B820-463F-AB2B-BC23F309DC57}" srcOrd="13" destOrd="0" presId="urn:microsoft.com/office/officeart/2005/8/layout/target3"/>
    <dgm:cxn modelId="{5888DB05-9640-474A-9982-2221A9C789BB}" type="presParOf" srcId="{488EBDC4-7A1F-4668-8894-0740C11F4583}" destId="{68F291AD-515A-4A57-AFDC-1BD3BB10BB79}" srcOrd="14" destOrd="0" presId="urn:microsoft.com/office/officeart/2005/8/layout/target3"/>
    <dgm:cxn modelId="{98035224-ACD9-4E89-AB71-FF7D379B3020}" type="presParOf" srcId="{488EBDC4-7A1F-4668-8894-0740C11F4583}" destId="{D124AAF4-1A3A-463E-82B0-BB4DDDA02D82}" srcOrd="15" destOrd="0" presId="urn:microsoft.com/office/officeart/2005/8/layout/target3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A4B89F-91FF-4E97-A373-28BB66ABCF7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34971E5-4ED5-4459-9E0E-5E5BD7F6C439}">
      <dgm:prSet custT="1"/>
      <dgm:spPr/>
      <dgm:t>
        <a:bodyPr vert="vert" anchor="t" anchorCtr="0"/>
        <a:lstStyle/>
        <a:p>
          <a:pPr algn="ctr" rtl="1"/>
          <a:r>
            <a:rPr lang="fa-IR" sz="2400" b="1" dirty="0" smtClean="0">
              <a:solidFill>
                <a:srgbClr val="FFC000"/>
              </a:solidFill>
              <a:cs typeface="0 Zar Bold" pitchFamily="2" charset="-78"/>
            </a:rPr>
            <a:t>ب: عوامل رفتاري </a:t>
          </a:r>
          <a:r>
            <a:rPr lang="fa-IR" sz="1800" b="1" dirty="0" smtClean="0">
              <a:solidFill>
                <a:srgbClr val="FFC000"/>
              </a:solidFill>
              <a:cs typeface="0 Zar Bold" pitchFamily="2" charset="-78"/>
            </a:rPr>
            <a:t>:</a:t>
          </a:r>
          <a:endParaRPr lang="fa-IR" sz="2400" b="1" dirty="0">
            <a:solidFill>
              <a:srgbClr val="FFC000"/>
            </a:solidFill>
            <a:cs typeface="0 Zar Bold" pitchFamily="2" charset="-78"/>
          </a:endParaRPr>
        </a:p>
      </dgm:t>
    </dgm:pt>
    <dgm:pt modelId="{8F592D6C-E016-4EF0-B236-0F5147D22A1C}" type="parTrans" cxnId="{C8266CC4-850D-4735-B21D-01544481E309}">
      <dgm:prSet/>
      <dgm:spPr/>
      <dgm:t>
        <a:bodyPr/>
        <a:lstStyle/>
        <a:p>
          <a:pPr rtl="1"/>
          <a:endParaRPr lang="fa-IR"/>
        </a:p>
      </dgm:t>
    </dgm:pt>
    <dgm:pt modelId="{023B3058-7998-4949-AD90-9E311998E1E8}" type="sibTrans" cxnId="{C8266CC4-850D-4735-B21D-01544481E309}">
      <dgm:prSet/>
      <dgm:spPr/>
      <dgm:t>
        <a:bodyPr/>
        <a:lstStyle/>
        <a:p>
          <a:pPr rtl="1"/>
          <a:endParaRPr lang="fa-IR"/>
        </a:p>
      </dgm:t>
    </dgm:pt>
    <dgm:pt modelId="{20BD63BA-BC7D-4DFC-86E2-6E09BDB6C94F}">
      <dgm:prSet custT="1"/>
      <dgm:spPr/>
      <dgm:t>
        <a:bodyPr/>
        <a:lstStyle/>
        <a:p>
          <a:pPr algn="r" rtl="1"/>
          <a:r>
            <a:rPr lang="fa-IR" sz="2800" b="1" dirty="0" smtClean="0">
              <a:solidFill>
                <a:schemeClr val="bg1"/>
              </a:solidFill>
              <a:cs typeface="0 Koodak Bold" pitchFamily="2" charset="-78"/>
            </a:rPr>
            <a:t>خودبرتربيني – ارتباط کلامي نامناسب – عدم ارضاي نيازهاي جنسي – برنامه اقتصادي نامناسب –</a:t>
          </a:r>
          <a:endParaRPr lang="fa-IR" sz="28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ED01B5D6-1767-4B89-AE9C-4A44DF65D169}" type="parTrans" cxnId="{8C305161-9D9B-41BB-AF07-F3F9CDF293B4}">
      <dgm:prSet/>
      <dgm:spPr/>
      <dgm:t>
        <a:bodyPr/>
        <a:lstStyle/>
        <a:p>
          <a:pPr rtl="1"/>
          <a:endParaRPr lang="fa-IR"/>
        </a:p>
      </dgm:t>
    </dgm:pt>
    <dgm:pt modelId="{02D6919F-8922-459B-969F-5B2FD507BCC7}" type="sibTrans" cxnId="{8C305161-9D9B-41BB-AF07-F3F9CDF293B4}">
      <dgm:prSet/>
      <dgm:spPr/>
      <dgm:t>
        <a:bodyPr/>
        <a:lstStyle/>
        <a:p>
          <a:pPr rtl="1"/>
          <a:endParaRPr lang="fa-IR"/>
        </a:p>
      </dgm:t>
    </dgm:pt>
    <dgm:pt modelId="{A2395475-43E8-4E32-B0B8-E219DDF8A414}">
      <dgm:prSet custT="1"/>
      <dgm:spPr/>
      <dgm:t>
        <a:bodyPr/>
        <a:lstStyle/>
        <a:p>
          <a:pPr rtl="1"/>
          <a:r>
            <a:rPr lang="fa-IR" sz="2800" b="1" dirty="0" smtClean="0">
              <a:solidFill>
                <a:schemeClr val="bg1"/>
              </a:solidFill>
              <a:cs typeface="0 Koodak Bold" pitchFamily="2" charset="-78"/>
            </a:rPr>
            <a:t>(رفع از طريق کسب مهارتهاي رفتاري)</a:t>
          </a:r>
          <a:endParaRPr lang="fa-IR" sz="2400" b="1" dirty="0">
            <a:solidFill>
              <a:schemeClr val="bg1"/>
            </a:solidFill>
            <a:cs typeface="0 Koodak Bold" pitchFamily="2" charset="-78"/>
          </a:endParaRPr>
        </a:p>
      </dgm:t>
    </dgm:pt>
    <dgm:pt modelId="{5410AF25-D378-4334-B0AC-C7862C43BA18}" type="parTrans" cxnId="{B92C0095-E97F-43CD-894A-CA74AF5C183F}">
      <dgm:prSet/>
      <dgm:spPr/>
      <dgm:t>
        <a:bodyPr/>
        <a:lstStyle/>
        <a:p>
          <a:pPr rtl="1"/>
          <a:endParaRPr lang="fa-IR"/>
        </a:p>
      </dgm:t>
    </dgm:pt>
    <dgm:pt modelId="{0F8004C1-6C14-4C88-88C3-D55F20C51B63}" type="sibTrans" cxnId="{B92C0095-E97F-43CD-894A-CA74AF5C183F}">
      <dgm:prSet/>
      <dgm:spPr/>
      <dgm:t>
        <a:bodyPr/>
        <a:lstStyle/>
        <a:p>
          <a:pPr rtl="1"/>
          <a:endParaRPr lang="fa-IR"/>
        </a:p>
      </dgm:t>
    </dgm:pt>
    <dgm:pt modelId="{7162D53B-4690-4121-BCED-4C38271FE943}" type="pres">
      <dgm:prSet presAssocID="{B5A4B89F-91FF-4E97-A373-28BB66ABCF77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4E357632-3090-4050-BDB4-51AA7257D4A2}" type="pres">
      <dgm:prSet presAssocID="{334971E5-4ED5-4459-9E0E-5E5BD7F6C439}" presName="horFlow" presStyleCnt="0"/>
      <dgm:spPr/>
    </dgm:pt>
    <dgm:pt modelId="{0311B442-E0A3-461E-9DEF-BE3CAE84E325}" type="pres">
      <dgm:prSet presAssocID="{334971E5-4ED5-4459-9E0E-5E5BD7F6C439}" presName="bigChev" presStyleLbl="node1" presStyleIdx="0" presStyleCnt="3" custAng="13224802" custScaleX="44487" custScaleY="52124" custLinFactNeighborX="-58869" custLinFactNeighborY="-25388"/>
      <dgm:spPr/>
      <dgm:t>
        <a:bodyPr/>
        <a:lstStyle/>
        <a:p>
          <a:pPr rtl="1"/>
          <a:endParaRPr lang="fa-IR"/>
        </a:p>
      </dgm:t>
    </dgm:pt>
    <dgm:pt modelId="{55577805-7425-4633-B944-3BE53A36FEC2}" type="pres">
      <dgm:prSet presAssocID="{334971E5-4ED5-4459-9E0E-5E5BD7F6C439}" presName="vSp" presStyleCnt="0"/>
      <dgm:spPr/>
    </dgm:pt>
    <dgm:pt modelId="{2B76EE5F-C9A2-4983-B116-AF5FE7566E13}" type="pres">
      <dgm:prSet presAssocID="{20BD63BA-BC7D-4DFC-86E2-6E09BDB6C94F}" presName="horFlow" presStyleCnt="0"/>
      <dgm:spPr/>
    </dgm:pt>
    <dgm:pt modelId="{4429C198-E4C3-4D84-984C-7777861D935D}" type="pres">
      <dgm:prSet presAssocID="{20BD63BA-BC7D-4DFC-86E2-6E09BDB6C94F}" presName="bigChev" presStyleLbl="node1" presStyleIdx="1" presStyleCnt="3" custScaleY="129901" custLinFactNeighborX="-1692" custLinFactNeighborY="-5552"/>
      <dgm:spPr>
        <a:prstGeom prst="rect">
          <a:avLst/>
        </a:prstGeom>
      </dgm:spPr>
      <dgm:t>
        <a:bodyPr/>
        <a:lstStyle/>
        <a:p>
          <a:pPr rtl="1"/>
          <a:endParaRPr lang="fa-IR"/>
        </a:p>
      </dgm:t>
    </dgm:pt>
    <dgm:pt modelId="{AD8C64C7-82B0-42C5-8E12-E3F717D924B0}" type="pres">
      <dgm:prSet presAssocID="{20BD63BA-BC7D-4DFC-86E2-6E09BDB6C94F}" presName="vSp" presStyleCnt="0"/>
      <dgm:spPr/>
    </dgm:pt>
    <dgm:pt modelId="{56B52DB4-88E7-45E8-8B1D-4C301C49535A}" type="pres">
      <dgm:prSet presAssocID="{A2395475-43E8-4E32-B0B8-E219DDF8A414}" presName="horFlow" presStyleCnt="0"/>
      <dgm:spPr/>
    </dgm:pt>
    <dgm:pt modelId="{E8A60491-50C6-434F-803F-F1BF9DCD6E84}" type="pres">
      <dgm:prSet presAssocID="{A2395475-43E8-4E32-B0B8-E219DDF8A414}" presName="bigChev" presStyleLbl="node1" presStyleIdx="2" presStyleCnt="3" custScaleY="58611" custLinFactNeighborX="-1692" custLinFactNeighborY="-11089"/>
      <dgm:spPr/>
      <dgm:t>
        <a:bodyPr/>
        <a:lstStyle/>
        <a:p>
          <a:pPr rtl="1"/>
          <a:endParaRPr lang="fa-IR"/>
        </a:p>
      </dgm:t>
    </dgm:pt>
  </dgm:ptLst>
  <dgm:cxnLst>
    <dgm:cxn modelId="{0DE45B55-3C43-4155-8E42-0856057C9816}" type="presOf" srcId="{A2395475-43E8-4E32-B0B8-E219DDF8A414}" destId="{E8A60491-50C6-434F-803F-F1BF9DCD6E84}" srcOrd="0" destOrd="0" presId="urn:microsoft.com/office/officeart/2005/8/layout/lProcess3"/>
    <dgm:cxn modelId="{324BD9CC-2991-41FB-A822-F2DAB5BA58C6}" type="presOf" srcId="{20BD63BA-BC7D-4DFC-86E2-6E09BDB6C94F}" destId="{4429C198-E4C3-4D84-984C-7777861D935D}" srcOrd="0" destOrd="0" presId="urn:microsoft.com/office/officeart/2005/8/layout/lProcess3"/>
    <dgm:cxn modelId="{C8266CC4-850D-4735-B21D-01544481E309}" srcId="{B5A4B89F-91FF-4E97-A373-28BB66ABCF77}" destId="{334971E5-4ED5-4459-9E0E-5E5BD7F6C439}" srcOrd="0" destOrd="0" parTransId="{8F592D6C-E016-4EF0-B236-0F5147D22A1C}" sibTransId="{023B3058-7998-4949-AD90-9E311998E1E8}"/>
    <dgm:cxn modelId="{A48A00E8-9090-4288-9B7C-4A83357B3167}" type="presOf" srcId="{334971E5-4ED5-4459-9E0E-5E5BD7F6C439}" destId="{0311B442-E0A3-461E-9DEF-BE3CAE84E325}" srcOrd="0" destOrd="0" presId="urn:microsoft.com/office/officeart/2005/8/layout/lProcess3"/>
    <dgm:cxn modelId="{BC1F272A-880E-4B87-A66F-D850987CC5F3}" type="presOf" srcId="{B5A4B89F-91FF-4E97-A373-28BB66ABCF77}" destId="{7162D53B-4690-4121-BCED-4C38271FE943}" srcOrd="0" destOrd="0" presId="urn:microsoft.com/office/officeart/2005/8/layout/lProcess3"/>
    <dgm:cxn modelId="{B92C0095-E97F-43CD-894A-CA74AF5C183F}" srcId="{B5A4B89F-91FF-4E97-A373-28BB66ABCF77}" destId="{A2395475-43E8-4E32-B0B8-E219DDF8A414}" srcOrd="2" destOrd="0" parTransId="{5410AF25-D378-4334-B0AC-C7862C43BA18}" sibTransId="{0F8004C1-6C14-4C88-88C3-D55F20C51B63}"/>
    <dgm:cxn modelId="{8C305161-9D9B-41BB-AF07-F3F9CDF293B4}" srcId="{B5A4B89F-91FF-4E97-A373-28BB66ABCF77}" destId="{20BD63BA-BC7D-4DFC-86E2-6E09BDB6C94F}" srcOrd="1" destOrd="0" parTransId="{ED01B5D6-1767-4B89-AE9C-4A44DF65D169}" sibTransId="{02D6919F-8922-459B-969F-5B2FD507BCC7}"/>
    <dgm:cxn modelId="{848DEAA0-B17B-4B96-8DF3-D480AB8771F0}" type="presParOf" srcId="{7162D53B-4690-4121-BCED-4C38271FE943}" destId="{4E357632-3090-4050-BDB4-51AA7257D4A2}" srcOrd="0" destOrd="0" presId="urn:microsoft.com/office/officeart/2005/8/layout/lProcess3"/>
    <dgm:cxn modelId="{35B5FFF9-26C0-4490-AE89-AF537DA09C1D}" type="presParOf" srcId="{4E357632-3090-4050-BDB4-51AA7257D4A2}" destId="{0311B442-E0A3-461E-9DEF-BE3CAE84E325}" srcOrd="0" destOrd="0" presId="urn:microsoft.com/office/officeart/2005/8/layout/lProcess3"/>
    <dgm:cxn modelId="{20B3B94B-59A8-43B9-907F-EEB2639540BC}" type="presParOf" srcId="{7162D53B-4690-4121-BCED-4C38271FE943}" destId="{55577805-7425-4633-B944-3BE53A36FEC2}" srcOrd="1" destOrd="0" presId="urn:microsoft.com/office/officeart/2005/8/layout/lProcess3"/>
    <dgm:cxn modelId="{2FE581D0-E2B1-4C8D-9A9F-432DF40135AB}" type="presParOf" srcId="{7162D53B-4690-4121-BCED-4C38271FE943}" destId="{2B76EE5F-C9A2-4983-B116-AF5FE7566E13}" srcOrd="2" destOrd="0" presId="urn:microsoft.com/office/officeart/2005/8/layout/lProcess3"/>
    <dgm:cxn modelId="{275B3511-C177-4C05-9F74-947C186C6607}" type="presParOf" srcId="{2B76EE5F-C9A2-4983-B116-AF5FE7566E13}" destId="{4429C198-E4C3-4D84-984C-7777861D935D}" srcOrd="0" destOrd="0" presId="urn:microsoft.com/office/officeart/2005/8/layout/lProcess3"/>
    <dgm:cxn modelId="{3AA185BE-CFD2-414C-98FD-DC895CB5D780}" type="presParOf" srcId="{7162D53B-4690-4121-BCED-4C38271FE943}" destId="{AD8C64C7-82B0-42C5-8E12-E3F717D924B0}" srcOrd="3" destOrd="0" presId="urn:microsoft.com/office/officeart/2005/8/layout/lProcess3"/>
    <dgm:cxn modelId="{922C07BE-524A-4DBD-9BFA-5E86BA8C5DF2}" type="presParOf" srcId="{7162D53B-4690-4121-BCED-4C38271FE943}" destId="{56B52DB4-88E7-45E8-8B1D-4C301C49535A}" srcOrd="4" destOrd="0" presId="urn:microsoft.com/office/officeart/2005/8/layout/lProcess3"/>
    <dgm:cxn modelId="{83AC793B-A7B7-4D6D-9D5A-1C74ADD4BA1D}" type="presParOf" srcId="{56B52DB4-88E7-45E8-8B1D-4C301C49535A}" destId="{E8A60491-50C6-434F-803F-F1BF9DCD6E8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028A53-6D48-4652-B226-49153FD8E060}" type="datetimeFigureOut">
              <a:rPr lang="fa-IR" smtClean="0"/>
              <a:pPr/>
              <a:t>1439/04/29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965619-F213-45C9-88E3-6883041D6FB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2266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(پروفسور اميلي گراندر از دانشكده بهداشت و طب گرمسيري لندن مي‌گويد: ازدواج و مادر شدن تأثير زيادي در سلامت آينده زنان دارد و در برخي موارد به اندازه وضعيت اجتماعي و اقتصادي افراد اهميت دارد.)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5619-F213-45C9-88E3-6883041D6FB9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0045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سوال: آيا يکي از علل کندي رشد اقتصادي ژاپن افزايش جمعيت سالمندي آن نيست؟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5619-F213-45C9-88E3-6883041D6FB9}" type="slidenum">
              <a:rPr lang="fa-IR" smtClean="0"/>
              <a:pPr/>
              <a:t>56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338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سالمندي بيماري نيست اما نيمي از بيماري ها در جامعه به</a:t>
            </a:r>
            <a:r>
              <a:rPr lang="fa-IR" baseline="0" dirty="0" smtClean="0"/>
              <a:t> علت سالمندي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5619-F213-45C9-88E3-6883041D6FB9}" type="slidenum">
              <a:rPr lang="fa-IR" smtClean="0"/>
              <a:pPr/>
              <a:t>64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3620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B60D7-9F45-4762-9685-82B74BDBBE83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905B-6D8A-4C17-94E7-18410668EE5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4F53-3456-4AD0-9D6C-E6F224605AA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324335-ECE6-4EC2-896A-40DBDE412BFF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B48AC-CCD5-4C74-B546-F30C9F02E68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675195-75E3-4850-85AA-8FCA5A480975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C2510-02E4-4184-8E8E-943F8D11E4E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A6E83-5B68-4BCA-9582-6861F5339A13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E52D8C-4350-4706-9CF6-56F0FD7B2279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24863-C2DE-489F-BB80-AB1E975BA0B1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277F1-B8BA-47D9-B663-ED9BEEC93CE5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05C4-C51D-4107-9694-0E09532FFFB1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858C9-F101-487A-94B4-730015381D2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E991F3-9D98-44CC-B03F-C9BF37869CD0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B10C8-46C7-4EEE-A4A1-DCA79514C494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0DCC-37DC-4735-819E-E5EF9E4D66E7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529F-00DE-423C-A3D9-C878722984B0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1C5-B7C7-4633-8718-423CEF2C22B3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795-4296-45E9-BB7A-B9121156A5E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CD6C-2C26-4FEF-ABFC-05CC2564F4C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6A01-BE01-4E55-B29C-0F99AF293BE0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26ED-9F20-4609-8426-7DDE7E95746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F0F9-29B8-4AD9-980E-481DB0662C8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74AF-7FB8-4587-8DFF-B10E80922A5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BDCE-BAE8-45CC-BE95-10F1ACF17E4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3FDAD-FC29-49D9-A3E0-5EC6248A2938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C20C-52CB-4B4B-B0E6-219C82BCF118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FC0B-D784-4F47-9878-37E6B8C09130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F09E-6864-4966-96E4-CEE640A5F83A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DAF9-5ADF-4B5A-BBCA-E2BD5BD9D6B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E34B-FB94-4473-B5EB-99C7C1BE485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5F65-F014-450D-BE75-56BC087C2275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79A5-3A28-4FC7-BBD5-409BEF9231B8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0371-4499-4492-9532-0381C1D37FE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8A37-C4D6-4A4C-B403-3A9D01333548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ED-6482-4A2A-932D-4F5A48F673A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3AD0-54D3-48F2-AD29-7B0B4588561D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C7EF-866C-4A5C-8995-F9D627F9CD57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1757-0EB1-499A-BF22-B197FE4B6710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3B8A-F512-45A4-AC6B-BE0143E1A4BF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E3A-862A-46AF-A39D-29D3B30A41E7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5E18-1061-4351-AF11-AC2B23E157B7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8B09-F9BD-462F-BDF8-6FCB9E4399D0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72F8-751C-451A-8F42-F40A2ABBD73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10DB-E757-4E1F-A8ED-0B1500B6D70A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630B-D371-4FDF-8492-B40DD5D13781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2FD0-A826-4FE2-B943-D4F6BFADBFC1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426C7-2E43-45F2-919B-ABE4202F79D8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0E06-D0BA-4BE4-AEFF-32B9DDEB640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00-A59F-4F4A-9215-F4A11302D507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709-4800-4E38-879E-CA4978059D7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4C09805-CDD0-4876-B0A0-EB622B551BA1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F6DC20-4E2A-4CB0-A5F0-61560E9EDA23}" type="slidenum">
              <a:rPr lang="fa-IR" smtClean="0">
                <a:solidFill>
                  <a:srgbClr val="94C600"/>
                </a:solidFill>
              </a:rPr>
              <a:pPr/>
              <a:t>‹#›</a:t>
            </a:fld>
            <a:endParaRPr lang="fa-IR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310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F47E-AFD7-4C3A-A1F3-1E0AD4E6DB2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87023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C41E-BC57-457B-8FDE-340C7D67E339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50482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EDC6-6A89-45F6-9979-D1B855BFF068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75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ED80-0416-4F0C-B18D-59CEBBE45E3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F3EB-0994-4787-9DE4-AB0A2D3CB0AE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67453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7DC6-45CA-4B04-83EF-37E89BC5CF23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5383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8CD4-C6A2-4D05-ADBF-EBDFE5AD2C3E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77498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A173-E6E6-40CA-B846-1F0739C5C78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9194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D17B-D5AA-40A2-B62B-B136BE07E5A1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76793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41C9-3653-48A8-97DC-9DB7CE53E526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24184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B4CA-B6CA-4E1F-8700-0EDFC05790A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16583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43FC6E2-37D1-472A-B990-815AA316D747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F6DC20-4E2A-4CB0-A5F0-61560E9EDA23}" type="slidenum">
              <a:rPr lang="fa-IR" smtClean="0">
                <a:solidFill>
                  <a:srgbClr val="94C600"/>
                </a:solidFill>
              </a:rPr>
              <a:pPr/>
              <a:t>‹#›</a:t>
            </a:fld>
            <a:endParaRPr lang="fa-IR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063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7CB6-E800-4961-8D3B-55C6684DCA9E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694006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3D29-8AC6-4D7B-9585-6E1C3061850F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8154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97AB-060E-45E3-82E3-B88A0930D014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F1E4-AA90-43A7-BBDC-836D8DA57C56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242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CCC7-0E69-4587-8D99-CC03B1D7AC2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23543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FDE1-2010-4533-99DF-573E09711072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41492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B0F3-0330-4E0A-BAB5-8EB4A732A69B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95467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5508-1DB9-4B42-86E7-4ECDD3498EBA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93538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12EA-6AA4-42CF-A87B-0F198F0F027D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169920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1D45-EEF0-4E24-96EF-6C1C28D19B8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107637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35B8-193E-4885-9DA3-F7F87A1C4307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5007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069A-477E-4012-A08E-1B24FFBB5A6D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A708-B324-4160-8D5F-F8E2C4275175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4FA3B0-6D68-47A9-8FF6-8B131B368EC9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1C87F9-4D31-4431-AC9E-DB2FB7B4933A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E9B4B5-CCDE-4658-B0EC-3AF38363867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6A7D8C-5952-4B4E-9504-D0128424DC18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1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F1CFB-A807-4F7A-9A67-D3F03E15DE64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www.yourshop.4kia.ir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4ECF56-FA73-48F1-92DB-7F83D07E062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68E5B5-AE4D-4D97-A458-1A502DB73253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28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167DC3D-AFE8-493F-AD8F-7F9C9A464ECC}" type="datetime8">
              <a:rPr lang="fa-IR" smtClean="0"/>
              <a:t>18/ژانويه/16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F6DC20-4E2A-4CB0-A5F0-61560E9EDA2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419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6.xml"/><Relationship Id="rId6" Type="http://schemas.openxmlformats.org/officeDocument/2006/relationships/diagramData" Target="../diagrams/data10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04856" cy="4047314"/>
          </a:xfrm>
        </p:spPr>
        <p:txBody>
          <a:bodyPr>
            <a:scene3d>
              <a:camera prst="orthographicFront"/>
              <a:lightRig rig="twoPt" dir="t"/>
            </a:scene3d>
            <a:sp3d/>
          </a:bodyPr>
          <a:lstStyle/>
          <a:p>
            <a:r>
              <a:rPr lang="fa-IR" sz="44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  <a:t>درسنامه کتاب ”دانش خانواده و جمعيت“</a:t>
            </a:r>
            <a:br>
              <a:rPr lang="fa-IR" sz="44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</a:br>
            <a:r>
              <a:rPr lang="fa-IR" sz="44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  <a:t/>
            </a:r>
            <a:br>
              <a:rPr lang="fa-IR" sz="44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</a:br>
            <a:r>
              <a:rPr lang="fa-IR" sz="44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  <a:t/>
            </a:r>
            <a:br>
              <a:rPr lang="fa-IR" sz="44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</a:br>
            <a:r>
              <a:rPr lang="fa-IR" sz="1800" dirty="0" smtClean="0">
                <a:ln>
                  <a:solidFill>
                    <a:srgbClr val="4A7B0F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Mitra"/>
              </a:rPr>
              <a:t>تاليف جمعي از نويسندگان </a:t>
            </a:r>
            <a:br>
              <a:rPr lang="fa-IR" sz="1800" dirty="0" smtClean="0">
                <a:ln>
                  <a:solidFill>
                    <a:srgbClr val="4A7B0F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Mitra"/>
              </a:rPr>
            </a:br>
            <a:r>
              <a:rPr lang="fa-IR" sz="1800" dirty="0" smtClean="0">
                <a:ln>
                  <a:solidFill>
                    <a:srgbClr val="4A7B0F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Mitra"/>
              </a:rPr>
              <a:t>انتشارات دفتر نشر معارف چاپ سوم زمستان 1392</a:t>
            </a:r>
            <a:r>
              <a:rPr lang="fa-IR" sz="3200" dirty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  <a:t/>
            </a:r>
            <a:br>
              <a:rPr lang="fa-IR" sz="3200" dirty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</a:br>
            <a:r>
              <a:rPr lang="fa-IR" sz="40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  <a:t/>
            </a:r>
            <a:br>
              <a:rPr lang="fa-IR" sz="4000" dirty="0" smtClean="0">
                <a:ln>
                  <a:solidFill>
                    <a:srgbClr val="4A7B0F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0 Jadid Bold" pitchFamily="2" charset="-78"/>
              </a:rPr>
            </a:br>
            <a:endParaRPr lang="fa-IR" sz="3600" dirty="0">
              <a:ln>
                <a:solidFill>
                  <a:srgbClr val="4A7B0F"/>
                </a:solidFill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cs typeface="0 Nazanin Bol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59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225641214"/>
              </p:ext>
            </p:extLst>
          </p:nvPr>
        </p:nvGraphicFramePr>
        <p:xfrm>
          <a:off x="179512" y="260648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3848" y="620688"/>
            <a:ext cx="5482952" cy="1512168"/>
          </a:xfrm>
        </p:spPr>
        <p:txBody>
          <a:bodyPr>
            <a:normAutofit fontScale="90000"/>
          </a:bodyPr>
          <a:lstStyle/>
          <a:p>
            <a:pPr lvl="0" algn="r"/>
            <a:r>
              <a:rPr lang="fa-IR" spc="-15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0 Nazanin Bold" pitchFamily="2" charset="-78"/>
              </a:rPr>
              <a:t>مهارت </a:t>
            </a:r>
            <a:r>
              <a:rPr lang="fa-IR" spc="-15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0 Nazanin Bold" pitchFamily="2" charset="-78"/>
              </a:rPr>
              <a:t>هاي انتخاب</a:t>
            </a:r>
            <a:br>
              <a:rPr lang="fa-IR" spc="-15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0 Nazanin Bold" pitchFamily="2" charset="-78"/>
              </a:rPr>
            </a:br>
            <a:r>
              <a:rPr lang="fa-IR" spc="-15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0 Nazanin Bold" pitchFamily="2" charset="-78"/>
              </a:rPr>
              <a:t> </a:t>
            </a:r>
            <a:r>
              <a:rPr lang="fa-IR" spc="-15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0 Nazanin Bold" pitchFamily="2" charset="-78"/>
              </a:rPr>
              <a:t>همسر </a:t>
            </a:r>
            <a:r>
              <a:rPr lang="fa-IR" spc="-15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cs typeface="0 Nazanin Bold" pitchFamily="2" charset="-78"/>
              </a:rPr>
              <a:t>شايسته </a:t>
            </a:r>
            <a:r>
              <a:rPr lang="fa-IR" spc="-15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fa-IR" spc="-150" dirty="0">
                <a:ln>
                  <a:solidFill>
                    <a:schemeClr val="tx1"/>
                  </a:solidFill>
                </a:ln>
              </a:rPr>
            </a:br>
            <a:endParaRPr lang="fa-IR" spc="-15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95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6056" y="273050"/>
            <a:ext cx="3610744" cy="5853113"/>
          </a:xfrm>
        </p:spPr>
        <p:txBody>
          <a:bodyPr anchor="t"/>
          <a:lstStyle/>
          <a:p>
            <a:r>
              <a:rPr lang="fa-IR" sz="3600" b="1" dirty="0" smtClean="0">
                <a:solidFill>
                  <a:srgbClr val="00B050"/>
                </a:solidFill>
                <a:cs typeface="0 Mitra" pitchFamily="2" charset="-78"/>
              </a:rPr>
              <a:t>معيارهاي همسرگزيني:</a:t>
            </a:r>
            <a:endParaRPr lang="en-US" sz="2800" b="1" dirty="0">
              <a:solidFill>
                <a:srgbClr val="00B050"/>
              </a:solidFill>
              <a:cs typeface="0 Mitra" pitchFamily="2" charset="-78"/>
            </a:endParaRPr>
          </a:p>
          <a:p>
            <a:r>
              <a:rPr lang="fa-IR" sz="2800" b="1" dirty="0" smtClean="0">
                <a:cs typeface="0 Mitra" pitchFamily="2" charset="-78"/>
              </a:rPr>
              <a:t>همانندي </a:t>
            </a:r>
            <a:r>
              <a:rPr lang="fa-IR" sz="2800" b="1" dirty="0">
                <a:cs typeface="0 Mitra" pitchFamily="2" charset="-78"/>
              </a:rPr>
              <a:t>(کفو </a:t>
            </a:r>
            <a:r>
              <a:rPr lang="fa-IR" sz="2800" b="1" dirty="0" smtClean="0">
                <a:cs typeface="0 Mitra" pitchFamily="2" charset="-78"/>
              </a:rPr>
              <a:t>بودن )  </a:t>
            </a:r>
            <a:r>
              <a:rPr lang="fa-IR" sz="2800" b="1" dirty="0">
                <a:cs typeface="0 Mitra" pitchFamily="2" charset="-78"/>
              </a:rPr>
              <a:t>در </a:t>
            </a:r>
            <a:endParaRPr lang="fa-IR" sz="2800" b="1" dirty="0" smtClean="0">
              <a:cs typeface="0 Mitra" pitchFamily="2" charset="-78"/>
            </a:endParaRPr>
          </a:p>
          <a:p>
            <a:r>
              <a:rPr lang="fa-IR" sz="2800" b="1" dirty="0" smtClean="0">
                <a:cs typeface="0 Mitra" pitchFamily="2" charset="-78"/>
              </a:rPr>
              <a:t>عرصه هاي اقتصادي- اعتقادي- فرهنگي </a:t>
            </a:r>
          </a:p>
          <a:p>
            <a:r>
              <a:rPr lang="fa-IR" sz="2800" b="1" dirty="0" smtClean="0">
                <a:cs typeface="0 Mitra" pitchFamily="2" charset="-78"/>
              </a:rPr>
              <a:t> </a:t>
            </a:r>
            <a:r>
              <a:rPr lang="fa-IR" sz="2800" b="1" dirty="0">
                <a:cs typeface="0 Mitra" pitchFamily="2" charset="-78"/>
              </a:rPr>
              <a:t>خوش </a:t>
            </a:r>
            <a:r>
              <a:rPr lang="fa-IR" sz="2800" b="1" dirty="0" smtClean="0">
                <a:cs typeface="0 Mitra" pitchFamily="2" charset="-78"/>
              </a:rPr>
              <a:t>اخلاقي </a:t>
            </a:r>
          </a:p>
          <a:p>
            <a:r>
              <a:rPr lang="fa-IR" sz="2800" b="1" dirty="0" smtClean="0">
                <a:cs typeface="0 Mitra" pitchFamily="2" charset="-78"/>
              </a:rPr>
              <a:t>– تقوا</a:t>
            </a:r>
          </a:p>
          <a:p>
            <a:r>
              <a:rPr lang="fa-IR" sz="2800" b="1" dirty="0" smtClean="0">
                <a:cs typeface="0 Mitra" pitchFamily="2" charset="-78"/>
              </a:rPr>
              <a:t> </a:t>
            </a:r>
            <a:r>
              <a:rPr lang="fa-IR" sz="2800" b="1" dirty="0">
                <a:cs typeface="0 Mitra" pitchFamily="2" charset="-78"/>
              </a:rPr>
              <a:t>سلامت </a:t>
            </a:r>
            <a:r>
              <a:rPr lang="fa-IR" sz="2800" b="1" dirty="0" smtClean="0">
                <a:cs typeface="0 Mitra" pitchFamily="2" charset="-78"/>
              </a:rPr>
              <a:t>جسمي </a:t>
            </a:r>
            <a:r>
              <a:rPr lang="fa-IR" sz="2800" b="1" dirty="0">
                <a:cs typeface="0 Mitra" pitchFamily="2" charset="-78"/>
              </a:rPr>
              <a:t>و </a:t>
            </a:r>
            <a:r>
              <a:rPr lang="fa-IR" sz="2800" b="1" dirty="0" smtClean="0">
                <a:cs typeface="0 Mitra" pitchFamily="2" charset="-78"/>
              </a:rPr>
              <a:t>رواني</a:t>
            </a:r>
            <a:endParaRPr lang="en-US" sz="2800" b="1" dirty="0">
              <a:cs typeface="0 Mitra" pitchFamily="2" charset="-78"/>
            </a:endParaRPr>
          </a:p>
          <a:p>
            <a:endParaRPr lang="fa-I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4896544" cy="579350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a-IR" sz="3600" b="1" dirty="0" smtClean="0">
                <a:solidFill>
                  <a:srgbClr val="00B050"/>
                </a:solidFill>
                <a:cs typeface="0 Mitra" pitchFamily="2" charset="-78"/>
              </a:rPr>
              <a:t>برخي </a:t>
            </a:r>
            <a:r>
              <a:rPr lang="fa-IR" sz="3600" b="1" dirty="0">
                <a:solidFill>
                  <a:srgbClr val="00B050"/>
                </a:solidFill>
                <a:cs typeface="0 Mitra" pitchFamily="2" charset="-78"/>
              </a:rPr>
              <a:t>سوالات هنگام </a:t>
            </a:r>
            <a:r>
              <a:rPr lang="fa-IR" sz="3600" b="1" dirty="0" smtClean="0">
                <a:solidFill>
                  <a:srgbClr val="00B050"/>
                </a:solidFill>
                <a:cs typeface="0 Mitra" pitchFamily="2" charset="-78"/>
              </a:rPr>
              <a:t>خواستگاري:</a:t>
            </a:r>
            <a:endParaRPr lang="en-US" sz="3600" b="1" dirty="0">
              <a:solidFill>
                <a:srgbClr val="00B050"/>
              </a:solidFill>
              <a:cs typeface="0 Mitra" pitchFamily="2" charset="-78"/>
            </a:endParaRPr>
          </a:p>
          <a:p>
            <a:pPr lvl="0"/>
            <a:r>
              <a:rPr lang="fa-IR" sz="3600" b="1" dirty="0" smtClean="0">
                <a:cs typeface="0 Mitra" pitchFamily="2" charset="-78"/>
              </a:rPr>
              <a:t>بارزترين ويژگي اخلاقي- </a:t>
            </a:r>
            <a:r>
              <a:rPr lang="fa-IR" sz="3600" b="1" dirty="0">
                <a:cs typeface="0 Mitra" pitchFamily="2" charset="-78"/>
              </a:rPr>
              <a:t>اعتقادات </a:t>
            </a:r>
            <a:r>
              <a:rPr lang="fa-IR" sz="3600" b="1" dirty="0" smtClean="0">
                <a:cs typeface="0 Mitra" pitchFamily="2" charset="-78"/>
              </a:rPr>
              <a:t>ديني – اجتماعي </a:t>
            </a:r>
          </a:p>
          <a:p>
            <a:pPr lvl="0"/>
            <a:r>
              <a:rPr lang="fa-IR" sz="3600" b="1" dirty="0" smtClean="0">
                <a:cs typeface="0 Mitra" pitchFamily="2" charset="-78"/>
              </a:rPr>
              <a:t>عکس </a:t>
            </a:r>
            <a:r>
              <a:rPr lang="fa-IR" sz="3600" b="1" dirty="0">
                <a:cs typeface="0 Mitra" pitchFamily="2" charset="-78"/>
              </a:rPr>
              <a:t>العمل هنگام </a:t>
            </a:r>
            <a:r>
              <a:rPr lang="fa-IR" sz="3600" b="1" dirty="0" smtClean="0">
                <a:cs typeface="0 Mitra" pitchFamily="2" charset="-78"/>
              </a:rPr>
              <a:t>رنجيدگي </a:t>
            </a:r>
            <a:r>
              <a:rPr lang="fa-IR" sz="3600" b="1" dirty="0">
                <a:cs typeface="0 Mitra" pitchFamily="2" charset="-78"/>
              </a:rPr>
              <a:t>و </a:t>
            </a:r>
            <a:r>
              <a:rPr lang="fa-IR" sz="3500" b="1" dirty="0" smtClean="0">
                <a:cs typeface="0 Mitra" pitchFamily="2" charset="-78"/>
              </a:rPr>
              <a:t>عصبانيت </a:t>
            </a:r>
            <a:endParaRPr lang="fa-IR" sz="3600" b="1" dirty="0" smtClean="0">
              <a:cs typeface="0 Mitra" pitchFamily="2" charset="-78"/>
            </a:endParaRPr>
          </a:p>
          <a:p>
            <a:pPr lvl="0"/>
            <a:r>
              <a:rPr lang="fa-IR" sz="3600" b="1" dirty="0" smtClean="0">
                <a:cs typeface="0 Mitra" pitchFamily="2" charset="-78"/>
              </a:rPr>
              <a:t>تعصبات </a:t>
            </a:r>
            <a:r>
              <a:rPr lang="fa-IR" sz="3600" b="1" dirty="0">
                <a:cs typeface="0 Mitra" pitchFamily="2" charset="-78"/>
              </a:rPr>
              <a:t>– مکان </a:t>
            </a:r>
            <a:r>
              <a:rPr lang="fa-IR" sz="3600" b="1" dirty="0" smtClean="0">
                <a:cs typeface="0 Mitra" pitchFamily="2" charset="-78"/>
              </a:rPr>
              <a:t>زندگي </a:t>
            </a:r>
          </a:p>
          <a:p>
            <a:pPr lvl="0"/>
            <a:r>
              <a:rPr lang="fa-IR" sz="3600" b="1" dirty="0" smtClean="0">
                <a:cs typeface="0 Mitra" pitchFamily="2" charset="-78"/>
              </a:rPr>
              <a:t>– خصوصيات </a:t>
            </a:r>
            <a:r>
              <a:rPr lang="fa-IR" sz="3600" b="1" dirty="0">
                <a:cs typeface="0 Mitra" pitchFamily="2" charset="-78"/>
              </a:rPr>
              <a:t>مورد علاقه </a:t>
            </a:r>
            <a:r>
              <a:rPr lang="fa-IR" sz="3600" b="1" dirty="0" smtClean="0">
                <a:cs typeface="0 Mitra" pitchFamily="2" charset="-78"/>
              </a:rPr>
              <a:t>( و منجر به </a:t>
            </a:r>
            <a:r>
              <a:rPr lang="fa-IR" sz="3600" b="1" dirty="0">
                <a:cs typeface="0 Mitra" pitchFamily="2" charset="-78"/>
              </a:rPr>
              <a:t>انزجار </a:t>
            </a:r>
            <a:r>
              <a:rPr lang="fa-IR" sz="3600" b="1" dirty="0" smtClean="0">
                <a:cs typeface="0 Mitra" pitchFamily="2" charset="-78"/>
              </a:rPr>
              <a:t>) شما </a:t>
            </a:r>
            <a:r>
              <a:rPr lang="fa-IR" sz="3600" b="1" dirty="0">
                <a:cs typeface="0 Mitra" pitchFamily="2" charset="-78"/>
              </a:rPr>
              <a:t>در همسر </a:t>
            </a:r>
            <a:r>
              <a:rPr lang="fa-IR" sz="3600" b="1" dirty="0" smtClean="0">
                <a:cs typeface="0 Mitra" pitchFamily="2" charset="-78"/>
              </a:rPr>
              <a:t>اينده </a:t>
            </a:r>
          </a:p>
          <a:p>
            <a:pPr lvl="0"/>
            <a:r>
              <a:rPr lang="fa-IR" sz="3600" b="1" dirty="0" smtClean="0">
                <a:cs typeface="0 Mitra" pitchFamily="2" charset="-78"/>
              </a:rPr>
              <a:t>- نظر </a:t>
            </a:r>
            <a:r>
              <a:rPr lang="fa-IR" sz="3600" b="1" dirty="0">
                <a:cs typeface="0 Mitra" pitchFamily="2" charset="-78"/>
              </a:rPr>
              <a:t>شوهر در خصوص ادامه </a:t>
            </a:r>
            <a:r>
              <a:rPr lang="fa-IR" sz="3600" b="1" dirty="0" smtClean="0">
                <a:cs typeface="0 Mitra" pitchFamily="2" charset="-78"/>
              </a:rPr>
              <a:t>تحصيل </a:t>
            </a:r>
            <a:r>
              <a:rPr lang="fa-IR" sz="3600" b="1" dirty="0">
                <a:cs typeface="0 Mitra" pitchFamily="2" charset="-78"/>
              </a:rPr>
              <a:t>و اشتغال زن </a:t>
            </a:r>
            <a:r>
              <a:rPr lang="fa-IR" sz="3600" b="1" dirty="0" smtClean="0">
                <a:cs typeface="0 Mitra" pitchFamily="2" charset="-78"/>
              </a:rPr>
              <a:t> </a:t>
            </a:r>
          </a:p>
          <a:p>
            <a:pPr lvl="0"/>
            <a:r>
              <a:rPr lang="fa-IR" sz="3600" b="1" dirty="0" smtClean="0">
                <a:cs typeface="0 Mitra" pitchFamily="2" charset="-78"/>
              </a:rPr>
              <a:t>مکان زندگي و توقعات از همسر</a:t>
            </a:r>
            <a:endParaRPr lang="en-US" sz="3600" b="1" dirty="0">
              <a:cs typeface="0 Mitra" pitchFamily="2" charset="-78"/>
            </a:endParaRPr>
          </a:p>
          <a:p>
            <a:r>
              <a:rPr lang="fa-IR" sz="3600" b="1" dirty="0" smtClean="0">
                <a:cs typeface="0 Mitra" pitchFamily="2" charset="-78"/>
              </a:rPr>
              <a:t> </a:t>
            </a:r>
            <a:endParaRPr lang="en-US" sz="3600" b="1" dirty="0">
              <a:cs typeface="0 Mitra" pitchFamily="2" charset="-78"/>
            </a:endParaRPr>
          </a:p>
          <a:p>
            <a:endParaRPr lang="fa-I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423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32591" cy="1143000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rgbClr val="00B050"/>
                </a:solidFill>
              </a:rPr>
              <a:t>برخي </a:t>
            </a:r>
            <a:r>
              <a:rPr lang="fa-IR" sz="4000" dirty="0">
                <a:solidFill>
                  <a:srgbClr val="00B050"/>
                </a:solidFill>
              </a:rPr>
              <a:t>موانع در </a:t>
            </a:r>
            <a:r>
              <a:rPr lang="fa-IR" sz="4000" dirty="0" smtClean="0">
                <a:solidFill>
                  <a:srgbClr val="00B050"/>
                </a:solidFill>
              </a:rPr>
              <a:t>مسير </a:t>
            </a:r>
            <a:r>
              <a:rPr lang="fa-IR" sz="4000" dirty="0">
                <a:solidFill>
                  <a:srgbClr val="00B050"/>
                </a:solidFill>
              </a:rPr>
              <a:t>ازدواج </a:t>
            </a:r>
            <a:r>
              <a:rPr lang="fa-IR" sz="4000" dirty="0"/>
              <a:t/>
            </a:r>
            <a:br>
              <a:rPr lang="fa-IR" sz="4000" dirty="0"/>
            </a:b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3634736" cy="4050784"/>
          </a:xfrm>
        </p:spPr>
        <p:txBody>
          <a:bodyPr>
            <a:normAutofit/>
          </a:bodyPr>
          <a:lstStyle/>
          <a:p>
            <a:r>
              <a:rPr lang="fa-IR" dirty="0" smtClean="0"/>
              <a:t>بيماري والدين</a:t>
            </a:r>
            <a:endParaRPr lang="en-US" dirty="0"/>
          </a:p>
          <a:p>
            <a:r>
              <a:rPr lang="fa-IR" dirty="0"/>
              <a:t>سخت </a:t>
            </a:r>
            <a:r>
              <a:rPr lang="fa-IR" dirty="0" smtClean="0"/>
              <a:t>گيري </a:t>
            </a:r>
            <a:r>
              <a:rPr lang="fa-IR" dirty="0"/>
              <a:t>در </a:t>
            </a:r>
            <a:r>
              <a:rPr lang="fa-IR" dirty="0" smtClean="0"/>
              <a:t>معيارهاي ظاهري</a:t>
            </a:r>
            <a:endParaRPr lang="en-US" dirty="0"/>
          </a:p>
          <a:p>
            <a:r>
              <a:rPr lang="fa-IR" dirty="0"/>
              <a:t>مخالفت </a:t>
            </a:r>
            <a:r>
              <a:rPr lang="fa-IR" dirty="0" smtClean="0"/>
              <a:t>والدين</a:t>
            </a:r>
            <a:endParaRPr lang="en-US" dirty="0"/>
          </a:p>
          <a:p>
            <a:r>
              <a:rPr lang="fa-IR" dirty="0"/>
              <a:t>تفاوت </a:t>
            </a:r>
            <a:r>
              <a:rPr lang="fa-IR" dirty="0" smtClean="0"/>
              <a:t>فرهنگي</a:t>
            </a:r>
            <a:endParaRPr lang="en-US" dirty="0"/>
          </a:p>
          <a:p>
            <a:r>
              <a:rPr lang="fa-IR" dirty="0" smtClean="0"/>
              <a:t>ازدواج </a:t>
            </a:r>
            <a:r>
              <a:rPr lang="fa-IR" dirty="0"/>
              <a:t>با فرزند تک سرپرست </a:t>
            </a:r>
            <a:r>
              <a:rPr lang="fa-IR" dirty="0" smtClean="0"/>
              <a:t>يا </a:t>
            </a:r>
            <a:r>
              <a:rPr lang="fa-IR" dirty="0"/>
              <a:t>سرپرست خانواده</a:t>
            </a:r>
            <a:endParaRPr lang="en-US" dirty="0"/>
          </a:p>
          <a:p>
            <a:r>
              <a:rPr lang="fa-IR" dirty="0" smtClean="0"/>
              <a:t>معلوليت</a:t>
            </a:r>
            <a:endParaRPr lang="en-US" dirty="0"/>
          </a:p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04048" y="1484784"/>
            <a:ext cx="3346704" cy="4122792"/>
          </a:xfrm>
        </p:spPr>
        <p:txBody>
          <a:bodyPr>
            <a:normAutofit/>
          </a:bodyPr>
          <a:lstStyle/>
          <a:p>
            <a:r>
              <a:rPr lang="fa-IR" dirty="0" smtClean="0"/>
              <a:t>اشتغال </a:t>
            </a:r>
            <a:r>
              <a:rPr lang="fa-IR" dirty="0"/>
              <a:t>به </a:t>
            </a:r>
            <a:r>
              <a:rPr lang="fa-IR" dirty="0" smtClean="0"/>
              <a:t>تحصيل </a:t>
            </a:r>
            <a:endParaRPr lang="en-US" dirty="0"/>
          </a:p>
          <a:p>
            <a:r>
              <a:rPr lang="fa-IR" dirty="0"/>
              <a:t>سطح </a:t>
            </a:r>
            <a:r>
              <a:rPr lang="fa-IR" dirty="0" smtClean="0"/>
              <a:t>تحصيلات  </a:t>
            </a:r>
            <a:endParaRPr lang="en-US" dirty="0"/>
          </a:p>
          <a:p>
            <a:r>
              <a:rPr lang="fa-IR" dirty="0" smtClean="0"/>
              <a:t>مسايل اعتقادي  </a:t>
            </a:r>
            <a:endParaRPr lang="en-US" dirty="0"/>
          </a:p>
          <a:p>
            <a:r>
              <a:rPr lang="fa-IR" dirty="0"/>
              <a:t>طلاق پدر و مادر </a:t>
            </a:r>
            <a:r>
              <a:rPr lang="fa-IR" dirty="0" smtClean="0"/>
              <a:t> </a:t>
            </a:r>
            <a:endParaRPr lang="en-US" dirty="0"/>
          </a:p>
          <a:p>
            <a:r>
              <a:rPr lang="fa-IR" dirty="0" smtClean="0"/>
              <a:t>اعتياد يا </a:t>
            </a:r>
            <a:r>
              <a:rPr lang="fa-IR" dirty="0"/>
              <a:t>سوء سابقه </a:t>
            </a:r>
            <a:r>
              <a:rPr lang="fa-IR" dirty="0" smtClean="0"/>
              <a:t>والدين</a:t>
            </a:r>
            <a:endParaRPr lang="en-US" dirty="0"/>
          </a:p>
          <a:p>
            <a:r>
              <a:rPr lang="fa-IR" dirty="0"/>
              <a:t>تفاوت سن معکوس</a:t>
            </a:r>
            <a:endParaRPr lang="en-US" dirty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841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58000">
              <a:schemeClr val="bg2">
                <a:tint val="92000"/>
                <a:shade val="66000"/>
                <a:satMod val="110000"/>
                <a:lumMod val="80000"/>
              </a:schemeClr>
            </a:gs>
            <a:gs pos="98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fa-IR" sz="4800" b="1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schemeClr val="bg2">
                      <a:lumMod val="50000"/>
                      <a:alpha val="32000"/>
                    </a:schemeClr>
                  </a:outerShdw>
                </a:effectLst>
                <a:cs typeface="B Jadid" pitchFamily="2" charset="-78"/>
              </a:rPr>
              <a:t>فصل دوم</a:t>
            </a:r>
            <a:r>
              <a:rPr lang="en-US" sz="4800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schemeClr val="bg2">
                      <a:lumMod val="75000"/>
                      <a:alpha val="32000"/>
                    </a:schemeClr>
                  </a:outerShdw>
                </a:effectLst>
                <a:cs typeface="0 Jadid Bold" pitchFamily="2" charset="-78"/>
              </a:rPr>
              <a:t/>
            </a:r>
            <a:br>
              <a:rPr lang="en-US" sz="4800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60007" dist="310007" dir="7680000" sy="30000" kx="1300200" algn="ctr" rotWithShape="0">
                    <a:schemeClr val="bg2">
                      <a:lumMod val="75000"/>
                      <a:alpha val="32000"/>
                    </a:schemeClr>
                  </a:outerShdw>
                </a:effectLst>
                <a:cs typeface="0 Jadid Bold" pitchFamily="2" charset="-78"/>
              </a:rPr>
            </a:br>
            <a:endParaRPr lang="fa-IR" sz="4800" dirty="0">
              <a:ln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60007" dist="310007" dir="7680000" sy="30000" kx="1300200" algn="ctr" rotWithShape="0">
                  <a:schemeClr val="bg2">
                    <a:lumMod val="75000"/>
                    <a:alpha val="32000"/>
                  </a:schemeClr>
                </a:outerShdw>
              </a:effectLst>
              <a:cs typeface="0 Jadid 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421080"/>
            <a:ext cx="3471168" cy="1260629"/>
          </a:xfrm>
        </p:spPr>
        <p:txBody>
          <a:bodyPr>
            <a:normAutofit/>
            <a:scene3d>
              <a:camera prst="orthographicFront"/>
              <a:lightRig rig="sunrise" dir="t"/>
            </a:scene3d>
            <a:sp3d extrusionH="57150" prstMaterial="dkEdge">
              <a:bevelT h="25400" prst="softRound"/>
            </a:sp3d>
          </a:bodyPr>
          <a:lstStyle/>
          <a:p>
            <a:pPr algn="ctr"/>
            <a:r>
              <a:rPr lang="fa-IR" sz="3600" b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2000">
                      <a:schemeClr val="accent3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Titr" pitchFamily="2" charset="-78"/>
              </a:rPr>
              <a:t>حقوق  </a:t>
            </a:r>
            <a:r>
              <a:rPr lang="en-US" sz="36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2000">
                      <a:schemeClr val="accent3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Titr" pitchFamily="2" charset="-78"/>
              </a:rPr>
              <a:t>,</a:t>
            </a:r>
            <a:r>
              <a:rPr lang="fa-IR" sz="36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2000">
                      <a:schemeClr val="accent3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Titr" pitchFamily="2" charset="-78"/>
              </a:rPr>
              <a:t>مسئوليت </a:t>
            </a:r>
            <a:r>
              <a:rPr lang="fa-IR" sz="3600" b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2000">
                      <a:schemeClr val="accent3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Titr" pitchFamily="2" charset="-78"/>
              </a:rPr>
              <a:t>و </a:t>
            </a:r>
            <a:r>
              <a:rPr lang="fa-IR" sz="3600" b="1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2000">
                      <a:schemeClr val="accent3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Titr" pitchFamily="2" charset="-78"/>
              </a:rPr>
              <a:t>تعالي </a:t>
            </a:r>
            <a:r>
              <a:rPr lang="fa-IR" sz="3600" b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32000">
                      <a:schemeClr val="accent3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B Titr" pitchFamily="2" charset="-78"/>
              </a:rPr>
              <a:t>خانواده</a:t>
            </a:r>
            <a:endParaRPr lang="en-US" sz="36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2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cs typeface="B Titr" pitchFamily="2" charset="-78"/>
            </a:endParaRPr>
          </a:p>
          <a:p>
            <a:endParaRPr lang="fa-IR" sz="2800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2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cs typeface="0 Nazanin Bol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8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fa-IR" b="1" dirty="0">
                <a:ln cap="sq" cmpd="dbl">
                  <a:solidFill>
                    <a:schemeClr val="tx1"/>
                  </a:solidFill>
                  <a:bevel/>
                </a:ln>
                <a:effectLst>
                  <a:outerShdw blurRad="60007" dist="310007" dir="7680000" sy="30000" kx="1300200" algn="ctr" rotWithShape="0">
                    <a:prstClr val="black">
                      <a:alpha val="43000"/>
                    </a:prstClr>
                  </a:outerShdw>
                </a:effectLst>
                <a:cs typeface="0 Nazanin Bold" pitchFamily="2" charset="-78"/>
              </a:rPr>
              <a:t>اصول و </a:t>
            </a:r>
            <a:r>
              <a:rPr lang="fa-IR" b="1" dirty="0" smtClean="0">
                <a:ln cap="sq" cmpd="dbl">
                  <a:solidFill>
                    <a:schemeClr val="tx1"/>
                  </a:solidFill>
                  <a:bevel/>
                </a:ln>
                <a:effectLst>
                  <a:outerShdw blurRad="60007" dist="310007" dir="7680000" sy="30000" kx="1300200" algn="ctr" rotWithShape="0">
                    <a:prstClr val="black">
                      <a:alpha val="43000"/>
                    </a:prstClr>
                  </a:outerShdw>
                </a:effectLst>
                <a:cs typeface="0 Nazanin Bold" pitchFamily="2" charset="-78"/>
              </a:rPr>
              <a:t>مباني الگوي  اسلامي </a:t>
            </a:r>
            <a:r>
              <a:rPr lang="fa-IR" b="1" dirty="0">
                <a:ln cap="sq" cmpd="dbl">
                  <a:solidFill>
                    <a:schemeClr val="tx1"/>
                  </a:solidFill>
                  <a:bevel/>
                </a:ln>
                <a:effectLst>
                  <a:outerShdw blurRad="60007" dist="310007" dir="7680000" sy="30000" kx="1300200" algn="ctr" rotWithShape="0">
                    <a:prstClr val="black">
                      <a:alpha val="43000"/>
                    </a:prstClr>
                  </a:outerShdw>
                </a:effectLst>
                <a:cs typeface="0 Nazanin Bold" pitchFamily="2" charset="-78"/>
              </a:rPr>
              <a:t>خانواده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1845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0 Nazanin Bold" pitchFamily="2" charset="-78"/>
              </a:rPr>
              <a:t>يک</a:t>
            </a:r>
            <a:r>
              <a:rPr lang="fa-IR" b="1" dirty="0">
                <a:solidFill>
                  <a:srgbClr val="FF0000"/>
                </a:solidFill>
                <a:cs typeface="0 Nazanin Bold" pitchFamily="2" charset="-78"/>
              </a:rPr>
              <a:t>: اصول حاکم بر روابط </a:t>
            </a:r>
            <a:r>
              <a:rPr lang="fa-IR" b="1" dirty="0" smtClean="0">
                <a:solidFill>
                  <a:srgbClr val="FF0000"/>
                </a:solidFill>
                <a:cs typeface="0 Nazanin Bold" pitchFamily="2" charset="-78"/>
              </a:rPr>
              <a:t>اعضاي </a:t>
            </a:r>
            <a:r>
              <a:rPr lang="fa-IR" b="1" dirty="0">
                <a:solidFill>
                  <a:srgbClr val="FF0000"/>
                </a:solidFill>
                <a:cs typeface="0 Nazanin Bold" pitchFamily="2" charset="-78"/>
              </a:rPr>
              <a:t>خانواده</a:t>
            </a:r>
            <a:endParaRPr lang="en-US" dirty="0">
              <a:solidFill>
                <a:srgbClr val="FF0000"/>
              </a:solidFill>
              <a:cs typeface="0 Nazanin Bold" pitchFamily="2" charset="-78"/>
            </a:endParaRPr>
          </a:p>
          <a:p>
            <a:pPr lvl="0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0 Nazanin Bold" pitchFamily="2" charset="-78"/>
              </a:rPr>
              <a:t>اصل مکمل بودن زن  و مرد</a:t>
            </a:r>
            <a:r>
              <a:rPr lang="fa-IR" sz="2800" b="1" dirty="0">
                <a:cs typeface="0 Nazanin Bold" pitchFamily="2" charset="-78"/>
              </a:rPr>
              <a:t>( زن و مرد لباس </a:t>
            </a:r>
            <a:r>
              <a:rPr lang="fa-IR" sz="2800" b="1" dirty="0" smtClean="0">
                <a:cs typeface="0 Nazanin Bold" pitchFamily="2" charset="-78"/>
              </a:rPr>
              <a:t>يکديگرند</a:t>
            </a:r>
            <a:r>
              <a:rPr lang="fa-IR" sz="2800" b="1" dirty="0">
                <a:cs typeface="0 Nazanin Bold" pitchFamily="2" charset="-78"/>
              </a:rPr>
              <a:t>)</a:t>
            </a:r>
            <a:endParaRPr lang="en-US" sz="2800" dirty="0">
              <a:cs typeface="0 Nazanin Bold" pitchFamily="2" charset="-78"/>
            </a:endParaRPr>
          </a:p>
          <a:p>
            <a:pPr lvl="0" algn="ctr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0 Nazanin Bold" pitchFamily="2" charset="-78"/>
              </a:rPr>
              <a:t>اصل </a:t>
            </a:r>
            <a:r>
              <a:rPr lang="fa-IR" sz="2800" b="1" dirty="0" smtClean="0">
                <a:solidFill>
                  <a:schemeClr val="accent1">
                    <a:lumMod val="50000"/>
                  </a:schemeClr>
                </a:solidFill>
                <a:cs typeface="0 Nazanin Bold" pitchFamily="2" charset="-78"/>
              </a:rPr>
              <a:t>تعاون</a:t>
            </a:r>
            <a:r>
              <a:rPr lang="fa-IR" sz="2800" b="1" dirty="0" smtClean="0">
                <a:cs typeface="0 Nazanin Bold" pitchFamily="2" charset="-78"/>
              </a:rPr>
              <a:t>: همکاري </a:t>
            </a:r>
            <a:r>
              <a:rPr lang="fa-IR" sz="2800" b="1" dirty="0">
                <a:cs typeface="0 Nazanin Bold" pitchFamily="2" charset="-78"/>
              </a:rPr>
              <a:t>و مساعدت در انجام </a:t>
            </a:r>
            <a:r>
              <a:rPr lang="fa-IR" sz="2800" b="1" dirty="0" smtClean="0">
                <a:cs typeface="0 Nazanin Bold" pitchFamily="2" charset="-78"/>
              </a:rPr>
              <a:t>نيکوکاري و پرهيزکاري </a:t>
            </a:r>
            <a:r>
              <a:rPr lang="fa-IR" sz="2800" b="1" dirty="0">
                <a:cs typeface="0 Nazanin Bold" pitchFamily="2" charset="-78"/>
              </a:rPr>
              <a:t>(تعاونوا </a:t>
            </a:r>
            <a:r>
              <a:rPr lang="fa-IR" sz="2800" b="1" dirty="0" smtClean="0">
                <a:cs typeface="0 Nazanin Bold" pitchFamily="2" charset="-78"/>
              </a:rPr>
              <a:t>علي </a:t>
            </a:r>
            <a:r>
              <a:rPr lang="fa-IR" sz="2800" b="1" dirty="0">
                <a:cs typeface="0 Nazanin Bold" pitchFamily="2" charset="-78"/>
              </a:rPr>
              <a:t>البر و </a:t>
            </a:r>
            <a:r>
              <a:rPr lang="fa-IR" sz="2800" b="1" dirty="0" smtClean="0">
                <a:cs typeface="0 Nazanin Bold" pitchFamily="2" charset="-78"/>
              </a:rPr>
              <a:t>التقوي)</a:t>
            </a:r>
            <a:endParaRPr lang="en-US" sz="2800" dirty="0">
              <a:cs typeface="0 Nazanin Bold" pitchFamily="2" charset="-78"/>
            </a:endParaRPr>
          </a:p>
          <a:p>
            <a:pPr lvl="0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0 Nazanin Bold" pitchFamily="2" charset="-78"/>
              </a:rPr>
              <a:t>اصل مودت </a:t>
            </a:r>
            <a:r>
              <a:rPr lang="fa-IR" sz="2800" b="1" dirty="0">
                <a:cs typeface="0 Nazanin Bold" pitchFamily="2" charset="-78"/>
              </a:rPr>
              <a:t>: محبت و مودت </a:t>
            </a:r>
            <a:r>
              <a:rPr lang="fa-IR" sz="2800" b="1" dirty="0" smtClean="0">
                <a:cs typeface="0 Nazanin Bold" pitchFamily="2" charset="-78"/>
              </a:rPr>
              <a:t>ريشه </a:t>
            </a:r>
            <a:r>
              <a:rPr lang="fa-IR" sz="2800" b="1" dirty="0">
                <a:cs typeface="0 Nazanin Bold" pitchFamily="2" charset="-78"/>
              </a:rPr>
              <a:t>حرکت از </a:t>
            </a:r>
            <a:r>
              <a:rPr lang="fa-IR" sz="2800" b="1" dirty="0" smtClean="0">
                <a:cs typeface="0 Nazanin Bold" pitchFamily="2" charset="-78"/>
              </a:rPr>
              <a:t>خودخواهي </a:t>
            </a:r>
            <a:r>
              <a:rPr lang="fa-IR" sz="2800" b="1" dirty="0">
                <a:cs typeface="0 Nazanin Bold" pitchFamily="2" charset="-78"/>
              </a:rPr>
              <a:t>به </a:t>
            </a:r>
            <a:r>
              <a:rPr lang="fa-IR" sz="2800" b="1" dirty="0" smtClean="0">
                <a:cs typeface="0 Nazanin Bold" pitchFamily="2" charset="-78"/>
              </a:rPr>
              <a:t>ديگرخواهي </a:t>
            </a:r>
            <a:r>
              <a:rPr lang="fa-IR" sz="2800" b="1" dirty="0">
                <a:cs typeface="0 Nazanin Bold" pitchFamily="2" charset="-78"/>
              </a:rPr>
              <a:t>است- خدا عامل مودت و رحمت </a:t>
            </a:r>
            <a:r>
              <a:rPr lang="fa-IR" sz="2800" b="1" dirty="0" smtClean="0">
                <a:cs typeface="0 Nazanin Bold" pitchFamily="2" charset="-78"/>
              </a:rPr>
              <a:t>ميان </a:t>
            </a:r>
            <a:r>
              <a:rPr lang="fa-IR" sz="2800" b="1" dirty="0">
                <a:cs typeface="0 Nazanin Bold" pitchFamily="2" charset="-78"/>
              </a:rPr>
              <a:t>زن و شوهر</a:t>
            </a:r>
            <a:endParaRPr lang="en-US" sz="2800" dirty="0">
              <a:cs typeface="0 Nazanin Bold" pitchFamily="2" charset="-78"/>
            </a:endParaRPr>
          </a:p>
          <a:p>
            <a:pPr lvl="0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0 Nazanin Bold" pitchFamily="2" charset="-78"/>
              </a:rPr>
              <a:t>اصل معاشرت به معروف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0 Nazanin Bold" pitchFamily="2" charset="-78"/>
            </a:endParaRPr>
          </a:p>
          <a:p>
            <a:pPr lvl="0"/>
            <a:r>
              <a:rPr lang="fa-IR" sz="2800" b="1" dirty="0">
                <a:solidFill>
                  <a:schemeClr val="accent1">
                    <a:lumMod val="50000"/>
                  </a:schemeClr>
                </a:solidFill>
                <a:cs typeface="0 Nazanin Bold" pitchFamily="2" charset="-78"/>
              </a:rPr>
              <a:t>اصل تناسب حق و </a:t>
            </a:r>
            <a:r>
              <a:rPr lang="fa-IR" sz="2800" b="1" dirty="0" smtClean="0">
                <a:solidFill>
                  <a:schemeClr val="accent1">
                    <a:lumMod val="50000"/>
                  </a:schemeClr>
                </a:solidFill>
                <a:cs typeface="0 Nazanin Bold" pitchFamily="2" charset="-78"/>
              </a:rPr>
              <a:t>مسئوليت</a:t>
            </a:r>
            <a:endParaRPr lang="en-US" sz="2800" dirty="0">
              <a:solidFill>
                <a:schemeClr val="accent1">
                  <a:lumMod val="50000"/>
                </a:schemeClr>
              </a:solidFill>
              <a:cs typeface="0 Nazanin Bold" pitchFamily="2" charset="-78"/>
            </a:endParaRPr>
          </a:p>
          <a:p>
            <a:pPr algn="just"/>
            <a:endParaRPr lang="fa-I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6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4401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>
                <a:rot lat="21293999" lon="0" rev="21594000"/>
              </a:camera>
              <a:lightRig rig="glow" dir="t"/>
            </a:scene3d>
            <a:sp3d z="38100" prstMaterial="legacyWireframe"/>
          </a:bodyPr>
          <a:lstStyle/>
          <a:p>
            <a:pPr algn="ctr"/>
            <a:r>
              <a:rPr lang="fa-IR" b="1" dirty="0">
                <a:ln>
                  <a:solidFill>
                    <a:schemeClr val="accent3"/>
                  </a:solidFill>
                </a:ln>
                <a:effectLst>
                  <a:outerShdw blurRad="60007" dist="310007" dir="7680000" sy="30000" kx="1300200" algn="ctr" rotWithShape="0">
                    <a:schemeClr val="tx2">
                      <a:alpha val="32000"/>
                    </a:schemeClr>
                  </a:outerShdw>
                  <a:reflection blurRad="6350" stA="60000" endA="900" endPos="58000" dir="5400000" sy="-100000" algn="bl" rotWithShape="0"/>
                </a:effectLst>
                <a:cs typeface="0 Nazanin Bold" pitchFamily="2" charset="-78"/>
              </a:rPr>
              <a:t>دو : اصول ناظر به </a:t>
            </a:r>
            <a:r>
              <a:rPr lang="fa-IR" b="1" dirty="0" smtClean="0">
                <a:ln>
                  <a:solidFill>
                    <a:schemeClr val="accent3"/>
                  </a:solidFill>
                </a:ln>
                <a:effectLst>
                  <a:outerShdw blurRad="60007" dist="310007" dir="7680000" sy="30000" kx="1300200" algn="ctr" rotWithShape="0">
                    <a:schemeClr val="tx2">
                      <a:alpha val="32000"/>
                    </a:schemeClr>
                  </a:outerShdw>
                  <a:reflection blurRad="6350" stA="60000" endA="900" endPos="58000" dir="5400000" sy="-100000" algn="bl" rotWithShape="0"/>
                </a:effectLst>
                <a:cs typeface="0 Nazanin Bold" pitchFamily="2" charset="-78"/>
              </a:rPr>
              <a:t>ماهيت جمعي </a:t>
            </a:r>
            <a:r>
              <a:rPr lang="fa-IR" b="1" dirty="0">
                <a:ln>
                  <a:solidFill>
                    <a:schemeClr val="accent3"/>
                  </a:solidFill>
                </a:ln>
                <a:effectLst>
                  <a:outerShdw blurRad="60007" dist="310007" dir="7680000" sy="30000" kx="1300200" algn="ctr" rotWithShape="0">
                    <a:schemeClr val="tx2">
                      <a:alpha val="32000"/>
                    </a:schemeClr>
                  </a:outerShdw>
                  <a:reflection blurRad="6350" stA="60000" endA="900" endPos="58000" dir="5400000" sy="-100000" algn="bl" rotWithShape="0"/>
                </a:effectLst>
                <a:cs typeface="0 Nazanin Bold" pitchFamily="2" charset="-78"/>
              </a:rPr>
              <a:t>خانواده</a:t>
            </a:r>
            <a:r>
              <a:rPr lang="en-US" dirty="0">
                <a:ln>
                  <a:solidFill>
                    <a:schemeClr val="accent3"/>
                  </a:solidFill>
                </a:ln>
              </a:rPr>
              <a:t/>
            </a:r>
            <a:br>
              <a:rPr lang="en-US" dirty="0">
                <a:ln>
                  <a:solidFill>
                    <a:schemeClr val="accent3"/>
                  </a:solidFill>
                </a:ln>
              </a:rPr>
            </a:br>
            <a:endParaRPr lang="fa-IR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9408"/>
            <a:ext cx="8208912" cy="53285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اصل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قداست</a:t>
            </a:r>
            <a:r>
              <a:rPr lang="fa-IR" b="1" dirty="0" smtClean="0">
                <a:cs typeface="0 Nazanin Bold" pitchFamily="2" charset="-78"/>
              </a:rPr>
              <a:t>: </a:t>
            </a:r>
            <a:r>
              <a:rPr lang="fa-IR" b="1" dirty="0">
                <a:cs typeface="0 Nazanin Bold" pitchFamily="2" charset="-78"/>
              </a:rPr>
              <a:t>خانواده </a:t>
            </a:r>
            <a:r>
              <a:rPr lang="fa-IR" b="1" dirty="0" smtClean="0">
                <a:cs typeface="0 Nazanin Bold" pitchFamily="2" charset="-78"/>
              </a:rPr>
              <a:t>داراي يک </a:t>
            </a:r>
            <a:r>
              <a:rPr lang="fa-IR" b="1" dirty="0">
                <a:cs typeface="0 Nazanin Bold" pitchFamily="2" charset="-78"/>
              </a:rPr>
              <a:t>ارزش </a:t>
            </a:r>
            <a:r>
              <a:rPr lang="fa-IR" b="1" dirty="0" smtClean="0">
                <a:cs typeface="0 Nazanin Bold" pitchFamily="2" charset="-78"/>
              </a:rPr>
              <a:t>بنيادين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درجهت </a:t>
            </a:r>
            <a:r>
              <a:rPr lang="fa-IR" b="1" dirty="0">
                <a:cs typeface="0 Nazanin Bold" pitchFamily="2" charset="-78"/>
              </a:rPr>
              <a:t>کمال انسان </a:t>
            </a:r>
            <a:r>
              <a:rPr lang="fa-IR" b="1" dirty="0" smtClean="0">
                <a:cs typeface="0 Nazanin Bold" pitchFamily="2" charset="-78"/>
              </a:rPr>
              <a:t>است.  </a:t>
            </a:r>
            <a:r>
              <a:rPr lang="fa-IR" b="1" dirty="0">
                <a:cs typeface="0 Nazanin Bold" pitchFamily="2" charset="-78"/>
              </a:rPr>
              <a:t>ازدواج صرفا به منظور لذت </a:t>
            </a:r>
            <a:r>
              <a:rPr lang="fa-IR" b="1" dirty="0" smtClean="0">
                <a:cs typeface="0 Nazanin Bold" pitchFamily="2" charset="-78"/>
              </a:rPr>
              <a:t>گرايي </a:t>
            </a:r>
            <a:r>
              <a:rPr lang="en-US" b="1" dirty="0" smtClean="0">
                <a:cs typeface="0 Nazanin Bold" pitchFamily="2" charset="-78"/>
              </a:rPr>
              <a:t>,</a:t>
            </a:r>
            <a:r>
              <a:rPr lang="fa-IR" b="1" dirty="0" smtClean="0">
                <a:cs typeface="0 Nazanin Bold" pitchFamily="2" charset="-78"/>
              </a:rPr>
              <a:t> </a:t>
            </a:r>
            <a:r>
              <a:rPr lang="fa-IR" b="1" dirty="0">
                <a:cs typeface="0 Nazanin Bold" pitchFamily="2" charset="-78"/>
              </a:rPr>
              <a:t>خود </a:t>
            </a:r>
            <a:r>
              <a:rPr lang="fa-IR" b="1" dirty="0" smtClean="0">
                <a:cs typeface="0 Nazanin Bold" pitchFamily="2" charset="-78"/>
              </a:rPr>
              <a:t>خواهي </a:t>
            </a:r>
            <a:r>
              <a:rPr lang="fa-IR" b="1" dirty="0">
                <a:cs typeface="0 Nazanin Bold" pitchFamily="2" charset="-78"/>
              </a:rPr>
              <a:t>و سامان دادن به </a:t>
            </a:r>
            <a:r>
              <a:rPr lang="fa-IR" b="1" dirty="0" smtClean="0">
                <a:cs typeface="0 Nazanin Bold" pitchFamily="2" charset="-78"/>
              </a:rPr>
              <a:t>غرايز حيواني نيست </a:t>
            </a:r>
            <a:r>
              <a:rPr lang="fa-IR" b="1" dirty="0">
                <a:cs typeface="0 Nazanin Bold" pitchFamily="2" charset="-78"/>
              </a:rPr>
              <a:t>.</a:t>
            </a:r>
            <a:endParaRPr lang="en-US" dirty="0">
              <a:cs typeface="0 Nazanin Bold" pitchFamily="2" charset="-78"/>
            </a:endParaRPr>
          </a:p>
          <a:p>
            <a:pPr lvl="0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اصل استحکام </a:t>
            </a:r>
            <a:r>
              <a:rPr lang="fa-IR" b="1" dirty="0">
                <a:cs typeface="0 Nazanin Bold" pitchFamily="2" charset="-78"/>
              </a:rPr>
              <a:t>: تلاش </a:t>
            </a:r>
            <a:r>
              <a:rPr lang="fa-IR" b="1" dirty="0" smtClean="0">
                <a:cs typeface="0 Nazanin Bold" pitchFamily="2" charset="-78"/>
              </a:rPr>
              <a:t>زوجين بايد </a:t>
            </a:r>
            <a:r>
              <a:rPr lang="fa-IR" b="1" dirty="0">
                <a:cs typeface="0 Nazanin Bold" pitchFamily="2" charset="-78"/>
              </a:rPr>
              <a:t>در جهت استحکام </a:t>
            </a:r>
            <a:r>
              <a:rPr lang="fa-IR" b="1" dirty="0" smtClean="0">
                <a:cs typeface="0 Nazanin Bold" pitchFamily="2" charset="-78"/>
              </a:rPr>
              <a:t>بناي </a:t>
            </a:r>
            <a:r>
              <a:rPr lang="fa-IR" b="1" dirty="0">
                <a:cs typeface="0 Nazanin Bold" pitchFamily="2" charset="-78"/>
              </a:rPr>
              <a:t>خانواده باشد .</a:t>
            </a:r>
            <a:endParaRPr lang="en-US" dirty="0">
              <a:cs typeface="0 Nazanin Bold" pitchFamily="2" charset="-78"/>
            </a:endParaRPr>
          </a:p>
          <a:p>
            <a:pPr lvl="0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اصل وحدت </a:t>
            </a:r>
            <a:r>
              <a:rPr lang="fa-IR" b="1" dirty="0">
                <a:cs typeface="0 Nazanin Bold" pitchFamily="2" charset="-78"/>
              </a:rPr>
              <a:t>: وحدت در </a:t>
            </a:r>
            <a:r>
              <a:rPr lang="fa-IR" b="1" dirty="0" smtClean="0">
                <a:cs typeface="0 Nazanin Bold" pitchFamily="2" charset="-78"/>
              </a:rPr>
              <a:t>دين </a:t>
            </a:r>
            <a:r>
              <a:rPr lang="fa-IR" b="1" dirty="0">
                <a:cs typeface="0 Nazanin Bold" pitchFamily="2" charset="-78"/>
              </a:rPr>
              <a:t>شرط شروع </a:t>
            </a:r>
            <a:r>
              <a:rPr lang="fa-IR" b="1" dirty="0" smtClean="0">
                <a:cs typeface="0 Nazanin Bold" pitchFamily="2" charset="-78"/>
              </a:rPr>
              <a:t>زندگي  </a:t>
            </a:r>
          </a:p>
          <a:p>
            <a:pPr lvl="0"/>
            <a:r>
              <a:rPr lang="fa-IR" b="1" dirty="0" smtClean="0">
                <a:cs typeface="0 Nazanin Bold" pitchFamily="2" charset="-78"/>
              </a:rPr>
              <a:t>مديريت </a:t>
            </a:r>
            <a:r>
              <a:rPr lang="fa-IR" b="1" dirty="0">
                <a:cs typeface="0 Nazanin Bold" pitchFamily="2" charset="-78"/>
              </a:rPr>
              <a:t>واحد در امور خانواده </a:t>
            </a:r>
            <a:r>
              <a:rPr lang="fa-IR" b="1" dirty="0" smtClean="0">
                <a:cs typeface="0 Nazanin Bold" pitchFamily="2" charset="-78"/>
              </a:rPr>
              <a:t>تضمين </a:t>
            </a:r>
            <a:r>
              <a:rPr lang="fa-IR" b="1" dirty="0">
                <a:cs typeface="0 Nazanin Bold" pitchFamily="2" charset="-78"/>
              </a:rPr>
              <a:t>کننده انسجام </a:t>
            </a:r>
            <a:r>
              <a:rPr lang="fa-IR" b="1" dirty="0" smtClean="0">
                <a:cs typeface="0 Nazanin Bold" pitchFamily="2" charset="-78"/>
              </a:rPr>
              <a:t>دروني </a:t>
            </a:r>
            <a:r>
              <a:rPr lang="fa-IR" b="1" dirty="0">
                <a:cs typeface="0 Nazanin Bold" pitchFamily="2" charset="-78"/>
              </a:rPr>
              <a:t>آن است . </a:t>
            </a:r>
            <a:endParaRPr lang="en-US" dirty="0">
              <a:cs typeface="0 Nazanin Bold" pitchFamily="2" charset="-78"/>
            </a:endParaRPr>
          </a:p>
          <a:p>
            <a:pPr lvl="0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اصل مراعات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حريم خصوصي</a:t>
            </a:r>
            <a:endParaRPr lang="en-US" dirty="0">
              <a:solidFill>
                <a:schemeClr val="accent3">
                  <a:lumMod val="75000"/>
                </a:schemeClr>
              </a:solidFill>
              <a:cs typeface="0 Nazanin Bold" pitchFamily="2" charset="-78"/>
            </a:endParaRPr>
          </a:p>
          <a:p>
            <a:pPr lvl="0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اصل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رعايت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مصالح کودک</a:t>
            </a:r>
            <a:r>
              <a:rPr lang="fa-IR" b="1" dirty="0">
                <a:cs typeface="0 Nazanin Bold" pitchFamily="2" charset="-78"/>
              </a:rPr>
              <a:t>:  تولد فرزند مشروع و </a:t>
            </a:r>
            <a:r>
              <a:rPr lang="fa-IR" b="1" dirty="0" smtClean="0">
                <a:cs typeface="0 Nazanin Bold" pitchFamily="2" charset="-78"/>
              </a:rPr>
              <a:t>تربيت صحيح </a:t>
            </a:r>
            <a:r>
              <a:rPr lang="fa-IR" b="1" dirty="0">
                <a:cs typeface="0 Nazanin Bold" pitchFamily="2" charset="-78"/>
              </a:rPr>
              <a:t>و وجوب </a:t>
            </a:r>
            <a:r>
              <a:rPr lang="fa-IR" b="1" dirty="0" smtClean="0">
                <a:cs typeface="0 Nazanin Bold" pitchFamily="2" charset="-78"/>
              </a:rPr>
              <a:t>تغذيه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نگهداري </a:t>
            </a:r>
            <a:r>
              <a:rPr lang="fa-IR" b="1" dirty="0">
                <a:cs typeface="0 Nazanin Bold" pitchFamily="2" charset="-78"/>
              </a:rPr>
              <a:t>از کودک و </a:t>
            </a:r>
            <a:r>
              <a:rPr lang="fa-IR" b="1" dirty="0" smtClean="0">
                <a:cs typeface="0 Nazanin Bold" pitchFamily="2" charset="-78"/>
              </a:rPr>
              <a:t>ممنوعيت </a:t>
            </a:r>
            <a:r>
              <a:rPr lang="fa-IR" b="1" dirty="0">
                <a:cs typeface="0 Nazanin Bold" pitchFamily="2" charset="-78"/>
              </a:rPr>
              <a:t>سقط </a:t>
            </a:r>
            <a:r>
              <a:rPr lang="fa-IR" b="1" dirty="0" smtClean="0">
                <a:cs typeface="0 Nazanin Bold" pitchFamily="2" charset="-78"/>
              </a:rPr>
              <a:t>جنين</a:t>
            </a:r>
            <a:endParaRPr lang="en-US" dirty="0">
              <a:cs typeface="0 Nazanin Bold" pitchFamily="2" charset="-78"/>
            </a:endParaRPr>
          </a:p>
          <a:p>
            <a:pPr lvl="0"/>
            <a:r>
              <a:rPr lang="fa-IR" b="1" dirty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اصل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cs typeface="0 Nazanin Bold" pitchFamily="2" charset="-78"/>
              </a:rPr>
              <a:t>حمايت </a:t>
            </a:r>
            <a:r>
              <a:rPr lang="fa-IR" b="1" dirty="0">
                <a:cs typeface="0 Nazanin Bold" pitchFamily="2" charset="-78"/>
              </a:rPr>
              <a:t>: ----</a:t>
            </a:r>
            <a:r>
              <a:rPr lang="fa-IR" b="1" dirty="0" smtClean="0">
                <a:cs typeface="0 Nazanin Bold" pitchFamily="2" charset="-78"/>
              </a:rPr>
              <a:t>حمايت </a:t>
            </a:r>
            <a:r>
              <a:rPr lang="fa-IR" b="1" dirty="0">
                <a:cs typeface="0 Nazanin Bold" pitchFamily="2" charset="-78"/>
              </a:rPr>
              <a:t>از درون خانواده ----</a:t>
            </a:r>
            <a:r>
              <a:rPr lang="fa-IR" b="1" dirty="0" smtClean="0">
                <a:cs typeface="0 Nazanin Bold" pitchFamily="2" charset="-78"/>
              </a:rPr>
              <a:t>اقتصادي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 smtClean="0">
                <a:cs typeface="0 Nazanin Bold" pitchFamily="2" charset="-78"/>
              </a:rPr>
              <a:t>                                                   ----غير اقتصادي</a:t>
            </a:r>
            <a:endParaRPr lang="en-US" dirty="0">
              <a:cs typeface="0 Nazanin Bol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43103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b="1" dirty="0">
                <a:ln>
                  <a:solidFill>
                    <a:srgbClr val="7030A0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0 Nazanin Bold" pitchFamily="2" charset="-78"/>
              </a:rPr>
              <a:t>حقوق و </a:t>
            </a:r>
            <a:r>
              <a:rPr lang="fa-IR" b="1" dirty="0" smtClean="0">
                <a:ln>
                  <a:solidFill>
                    <a:srgbClr val="7030A0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0 Nazanin Bold" pitchFamily="2" charset="-78"/>
              </a:rPr>
              <a:t>تکاليف اعضاي </a:t>
            </a:r>
            <a:r>
              <a:rPr lang="fa-IR" b="1" dirty="0">
                <a:ln>
                  <a:solidFill>
                    <a:srgbClr val="7030A0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cs typeface="0 Nazanin Bold" pitchFamily="2" charset="-78"/>
              </a:rPr>
              <a:t>خانواده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896544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0 Nazanin Bold" pitchFamily="2" charset="-78"/>
              </a:rPr>
              <a:t>يک </a:t>
            </a:r>
            <a:r>
              <a:rPr lang="fa-IR" b="1" dirty="0">
                <a:solidFill>
                  <a:srgbClr val="FF0000"/>
                </a:solidFill>
                <a:cs typeface="0 Nazanin Bold" pitchFamily="2" charset="-78"/>
              </a:rPr>
              <a:t>: حقوق و </a:t>
            </a:r>
            <a:r>
              <a:rPr lang="fa-IR" b="1" dirty="0" smtClean="0">
                <a:solidFill>
                  <a:srgbClr val="FF0000"/>
                </a:solidFill>
                <a:cs typeface="0 Nazanin Bold" pitchFamily="2" charset="-78"/>
              </a:rPr>
              <a:t>مسئوليت هاي مالي زوجين </a:t>
            </a:r>
            <a:r>
              <a:rPr lang="fa-IR" b="1" dirty="0">
                <a:cs typeface="0 Nazanin Bold" pitchFamily="2" charset="-78"/>
              </a:rPr>
              <a:t>: ازدواج </a:t>
            </a:r>
            <a:r>
              <a:rPr lang="fa-IR" b="1" dirty="0" smtClean="0">
                <a:cs typeface="0 Nazanin Bold" pitchFamily="2" charset="-78"/>
              </a:rPr>
              <a:t>نهادي اقتصادي </a:t>
            </a:r>
            <a:r>
              <a:rPr lang="fa-IR" b="1" dirty="0">
                <a:cs typeface="0 Nazanin Bold" pitchFamily="2" charset="-78"/>
              </a:rPr>
              <a:t>و  </a:t>
            </a:r>
            <a:r>
              <a:rPr lang="fa-IR" b="1" dirty="0" smtClean="0">
                <a:cs typeface="0 Nazanin Bold" pitchFamily="2" charset="-78"/>
              </a:rPr>
              <a:t>پيماني مالي نيست ولي زوجين بايد </a:t>
            </a:r>
            <a:r>
              <a:rPr lang="fa-IR" b="1" dirty="0">
                <a:cs typeface="0 Nazanin Bold" pitchFamily="2" charset="-78"/>
              </a:rPr>
              <a:t>از حقوق و </a:t>
            </a:r>
            <a:r>
              <a:rPr lang="fa-IR" b="1" dirty="0" smtClean="0">
                <a:cs typeface="0 Nazanin Bold" pitchFamily="2" charset="-78"/>
              </a:rPr>
              <a:t>تکاليف مالي </a:t>
            </a:r>
            <a:r>
              <a:rPr lang="fa-IR" b="1" dirty="0">
                <a:cs typeface="0 Nazanin Bold" pitchFamily="2" charset="-78"/>
              </a:rPr>
              <a:t>خود و  همسر مطلع باشند. </a:t>
            </a:r>
            <a:endParaRPr lang="en-US" dirty="0">
              <a:cs typeface="0 Nazanin Bold" pitchFamily="2" charset="-78"/>
            </a:endParaRPr>
          </a:p>
          <a:p>
            <a:pPr lvl="0"/>
            <a:r>
              <a:rPr lang="fa-IR" b="1" dirty="0" smtClean="0">
                <a:cs typeface="0 Nazanin Bold" pitchFamily="2" charset="-78"/>
              </a:rPr>
              <a:t>آزادي اقتصادي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مالي </a:t>
            </a:r>
            <a:r>
              <a:rPr lang="fa-IR" b="1" dirty="0">
                <a:cs typeface="0 Nazanin Bold" pitchFamily="2" charset="-78"/>
              </a:rPr>
              <a:t>در خانواده: هر فرد در صورت داشتن  بلوغ عقل و </a:t>
            </a:r>
            <a:r>
              <a:rPr lang="fa-IR" b="1" dirty="0" smtClean="0">
                <a:cs typeface="0 Nazanin Bold" pitchFamily="2" charset="-78"/>
              </a:rPr>
              <a:t>رشد</a:t>
            </a:r>
            <a:r>
              <a:rPr lang="en-US" b="1" dirty="0" smtClean="0">
                <a:cs typeface="0 Nazanin Bold" pitchFamily="2" charset="-78"/>
              </a:rPr>
              <a:t>,</a:t>
            </a:r>
            <a:r>
              <a:rPr lang="fa-IR" b="1" dirty="0" smtClean="0">
                <a:cs typeface="0 Nazanin Bold" pitchFamily="2" charset="-78"/>
              </a:rPr>
              <a:t> </a:t>
            </a:r>
            <a:r>
              <a:rPr lang="fa-IR" b="1" dirty="0">
                <a:cs typeface="0 Nazanin Bold" pitchFamily="2" charset="-78"/>
              </a:rPr>
              <a:t>حق انجام هر گونه عمل </a:t>
            </a:r>
            <a:r>
              <a:rPr lang="fa-IR" b="1" dirty="0" smtClean="0">
                <a:cs typeface="0 Nazanin Bold" pitchFamily="2" charset="-78"/>
              </a:rPr>
              <a:t>حقوقي </a:t>
            </a:r>
            <a:r>
              <a:rPr lang="fa-IR" b="1" dirty="0">
                <a:cs typeface="0 Nazanin Bold" pitchFamily="2" charset="-78"/>
              </a:rPr>
              <a:t>از جمله کسب درآمد – اداره اموال و دخل و تصرف در اموال خود را دارد . </a:t>
            </a:r>
            <a:r>
              <a:rPr lang="fa-IR" sz="18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(ماده 1118 قانون </a:t>
            </a:r>
            <a:r>
              <a:rPr lang="fa-IR" sz="1800" b="1" dirty="0" smtClean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مدني)</a:t>
            </a:r>
            <a:endParaRPr lang="en-US" sz="1800" dirty="0">
              <a:solidFill>
                <a:schemeClr val="bg2">
                  <a:lumMod val="50000"/>
                </a:schemeClr>
              </a:solidFill>
              <a:cs typeface="0 Nazanin Bold" pitchFamily="2" charset="-78"/>
            </a:endParaRPr>
          </a:p>
          <a:p>
            <a:pPr lvl="0"/>
            <a:r>
              <a:rPr lang="en-US" b="1" dirty="0">
                <a:cs typeface="0 Nazanin Bold" pitchFamily="2" charset="-78"/>
              </a:rPr>
              <a:t> </a:t>
            </a:r>
            <a:r>
              <a:rPr lang="fa-IR" b="1" dirty="0" smtClean="0">
                <a:cs typeface="0 Nazanin Bold" pitchFamily="2" charset="-78"/>
              </a:rPr>
              <a:t>آزادي اقتصادي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مالي </a:t>
            </a:r>
            <a:r>
              <a:rPr lang="fa-IR" b="1" dirty="0">
                <a:cs typeface="0 Nazanin Bold" pitchFamily="2" charset="-78"/>
              </a:rPr>
              <a:t>در </a:t>
            </a:r>
            <a:r>
              <a:rPr lang="fa-IR" b="1" dirty="0" smtClean="0">
                <a:cs typeface="0 Nazanin Bold" pitchFamily="2" charset="-78"/>
              </a:rPr>
              <a:t>بيرون </a:t>
            </a:r>
            <a:r>
              <a:rPr lang="fa-IR" b="1" dirty="0">
                <a:cs typeface="0 Nazanin Bold" pitchFamily="2" charset="-78"/>
              </a:rPr>
              <a:t>خانواده : هر کس حق دارد </a:t>
            </a:r>
            <a:r>
              <a:rPr lang="fa-IR" b="1" dirty="0" smtClean="0">
                <a:cs typeface="0 Nazanin Bold" pitchFamily="2" charset="-78"/>
              </a:rPr>
              <a:t>شغلي </a:t>
            </a:r>
            <a:r>
              <a:rPr lang="fa-IR" b="1" dirty="0">
                <a:cs typeface="0 Nazanin Bold" pitchFamily="2" charset="-78"/>
              </a:rPr>
              <a:t>را که به آن </a:t>
            </a:r>
            <a:r>
              <a:rPr lang="fa-IR" b="1" dirty="0" smtClean="0">
                <a:cs typeface="0 Nazanin Bold" pitchFamily="2" charset="-78"/>
              </a:rPr>
              <a:t>مايل </a:t>
            </a:r>
            <a:r>
              <a:rPr lang="fa-IR" b="1" dirty="0">
                <a:cs typeface="0 Nazanin Bold" pitchFamily="2" charset="-78"/>
              </a:rPr>
              <a:t>است و مخالف اسلام و مصالح </a:t>
            </a:r>
            <a:r>
              <a:rPr lang="fa-IR" b="1" dirty="0" smtClean="0">
                <a:cs typeface="0 Nazanin Bold" pitchFamily="2" charset="-78"/>
              </a:rPr>
              <a:t>عمومي </a:t>
            </a:r>
            <a:r>
              <a:rPr lang="fa-IR" b="1" dirty="0">
                <a:cs typeface="0 Nazanin Bold" pitchFamily="2" charset="-78"/>
              </a:rPr>
              <a:t>و حقوق </a:t>
            </a:r>
            <a:r>
              <a:rPr lang="fa-IR" b="1" dirty="0" smtClean="0">
                <a:cs typeface="0 Nazanin Bold" pitchFamily="2" charset="-78"/>
              </a:rPr>
              <a:t>ديگران نيست برگزيند </a:t>
            </a:r>
            <a:r>
              <a:rPr lang="fa-IR" b="1" dirty="0">
                <a:cs typeface="0 Nazanin Bold" pitchFamily="2" charset="-78"/>
              </a:rPr>
              <a:t>. </a:t>
            </a:r>
            <a:r>
              <a:rPr lang="fa-IR" sz="18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( اصل 28 قانون </a:t>
            </a:r>
            <a:r>
              <a:rPr lang="fa-IR" sz="1800" b="1" dirty="0" smtClean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اساسي)</a:t>
            </a:r>
            <a:endParaRPr lang="en-US" sz="1800" dirty="0">
              <a:solidFill>
                <a:schemeClr val="bg2">
                  <a:lumMod val="50000"/>
                </a:schemeClr>
              </a:solidFill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در </a:t>
            </a:r>
            <a:r>
              <a:rPr lang="fa-IR" b="1" dirty="0" smtClean="0">
                <a:cs typeface="0 Nazanin Bold" pitchFamily="2" charset="-78"/>
              </a:rPr>
              <a:t>عين </a:t>
            </a:r>
            <a:r>
              <a:rPr lang="fa-IR" b="1" dirty="0">
                <a:cs typeface="0 Nazanin Bold" pitchFamily="2" charset="-78"/>
              </a:rPr>
              <a:t>حال شوهر </a:t>
            </a:r>
            <a:r>
              <a:rPr lang="fa-IR" b="1" dirty="0" smtClean="0">
                <a:cs typeface="0 Nazanin Bold" pitchFamily="2" charset="-78"/>
              </a:rPr>
              <a:t>ميتواند </a:t>
            </a:r>
            <a:r>
              <a:rPr lang="fa-IR" b="1" dirty="0">
                <a:cs typeface="0 Nazanin Bold" pitchFamily="2" charset="-78"/>
              </a:rPr>
              <a:t>زن خود را ازحرفه </a:t>
            </a:r>
            <a:r>
              <a:rPr lang="fa-IR" b="1" dirty="0" smtClean="0">
                <a:cs typeface="0 Nazanin Bold" pitchFamily="2" charset="-78"/>
              </a:rPr>
              <a:t>يا صنعتي </a:t>
            </a:r>
            <a:r>
              <a:rPr lang="fa-IR" b="1" dirty="0">
                <a:cs typeface="0 Nazanin Bold" pitchFamily="2" charset="-78"/>
              </a:rPr>
              <a:t>که </a:t>
            </a:r>
            <a:r>
              <a:rPr lang="fa-IR" b="1" dirty="0" smtClean="0">
                <a:cs typeface="0 Nazanin Bold" pitchFamily="2" charset="-78"/>
              </a:rPr>
              <a:t>منافي </a:t>
            </a:r>
            <a:r>
              <a:rPr lang="fa-IR" b="1" dirty="0">
                <a:cs typeface="0 Nazanin Bold" pitchFamily="2" charset="-78"/>
              </a:rPr>
              <a:t>با مصالح </a:t>
            </a:r>
            <a:r>
              <a:rPr lang="fa-IR" b="1" dirty="0" smtClean="0">
                <a:cs typeface="0 Nazanin Bold" pitchFamily="2" charset="-78"/>
              </a:rPr>
              <a:t>خانوادگي يا حيثيات </a:t>
            </a:r>
            <a:r>
              <a:rPr lang="fa-IR" b="1" dirty="0">
                <a:cs typeface="0 Nazanin Bold" pitchFamily="2" charset="-78"/>
              </a:rPr>
              <a:t>خود </a:t>
            </a:r>
            <a:r>
              <a:rPr lang="fa-IR" b="1" dirty="0" smtClean="0">
                <a:cs typeface="0 Nazanin Bold" pitchFamily="2" charset="-78"/>
              </a:rPr>
              <a:t>يا </a:t>
            </a:r>
            <a:r>
              <a:rPr lang="fa-IR" b="1" dirty="0">
                <a:cs typeface="0 Nazanin Bold" pitchFamily="2" charset="-78"/>
              </a:rPr>
              <a:t>زن باشد منع کند </a:t>
            </a:r>
            <a:r>
              <a:rPr lang="fa-IR" sz="18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.(ماده 1117 قانون </a:t>
            </a:r>
            <a:r>
              <a:rPr lang="fa-IR" sz="1800" b="1" dirty="0" smtClean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مدني)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تشخيص </a:t>
            </a:r>
            <a:r>
              <a:rPr lang="fa-IR" b="1" dirty="0">
                <a:cs typeface="0 Nazanin Bold" pitchFamily="2" charset="-78"/>
              </a:rPr>
              <a:t>تضاد </a:t>
            </a:r>
            <a:r>
              <a:rPr lang="fa-IR" b="1" dirty="0" smtClean="0">
                <a:cs typeface="0 Nazanin Bold" pitchFamily="2" charset="-78"/>
              </a:rPr>
              <a:t>يا </a:t>
            </a:r>
            <a:r>
              <a:rPr lang="fa-IR" b="1" dirty="0">
                <a:cs typeface="0 Nazanin Bold" pitchFamily="2" charset="-78"/>
              </a:rPr>
              <a:t>عدم تضاد شغل زن با </a:t>
            </a:r>
            <a:r>
              <a:rPr lang="fa-IR" b="1" dirty="0" smtClean="0">
                <a:cs typeface="0 Nazanin Bold" pitchFamily="2" charset="-78"/>
              </a:rPr>
              <a:t>حيثيات </a:t>
            </a:r>
            <a:r>
              <a:rPr lang="fa-IR" b="1" dirty="0">
                <a:cs typeface="0 Nazanin Bold" pitchFamily="2" charset="-78"/>
              </a:rPr>
              <a:t>همسر  با دادرس است. </a:t>
            </a:r>
            <a:endParaRPr lang="en-US" dirty="0">
              <a:cs typeface="0 Nazanin Bold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8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801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anchor="t">
            <a:normAutofit/>
          </a:bodyPr>
          <a:lstStyle/>
          <a:p>
            <a:r>
              <a:rPr lang="fa-IR" b="1" dirty="0">
                <a:ln>
                  <a:solidFill>
                    <a:schemeClr val="tx1">
                      <a:alpha val="88000"/>
                    </a:schemeClr>
                  </a:solidFill>
                </a:ln>
                <a:cs typeface="0 Nazanin Bold" pitchFamily="2" charset="-78"/>
              </a:rPr>
              <a:t>حقوق و </a:t>
            </a:r>
            <a:r>
              <a:rPr lang="fa-IR" b="1" dirty="0" smtClean="0">
                <a:ln>
                  <a:solidFill>
                    <a:schemeClr val="tx1">
                      <a:alpha val="88000"/>
                    </a:schemeClr>
                  </a:solidFill>
                </a:ln>
                <a:cs typeface="0 Nazanin Bold" pitchFamily="2" charset="-78"/>
              </a:rPr>
              <a:t>مسئوليت هاي مالي </a:t>
            </a:r>
            <a:r>
              <a:rPr lang="fa-IR" b="1" dirty="0">
                <a:ln>
                  <a:solidFill>
                    <a:schemeClr val="tx1">
                      <a:alpha val="88000"/>
                    </a:schemeClr>
                  </a:solidFill>
                </a:ln>
                <a:cs typeface="0 Nazanin Bold" pitchFamily="2" charset="-78"/>
              </a:rPr>
              <a:t>مردان در خانواده</a:t>
            </a:r>
            <a:endParaRPr lang="en-US" dirty="0">
              <a:ln>
                <a:solidFill>
                  <a:schemeClr val="tx1">
                    <a:alpha val="88000"/>
                  </a:schemeClr>
                </a:solidFill>
              </a:ln>
              <a:cs typeface="0 Nazanin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11256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0 Nazanin Bold" pitchFamily="2" charset="-78"/>
              </a:rPr>
              <a:t>يک : نفقه </a:t>
            </a:r>
            <a:r>
              <a:rPr lang="fa-IR" b="1" dirty="0">
                <a:cs typeface="0 Nazanin Bold" pitchFamily="2" charset="-78"/>
              </a:rPr>
              <a:t>: </a:t>
            </a:r>
            <a:r>
              <a:rPr lang="fa-IR" b="1" dirty="0" smtClean="0">
                <a:cs typeface="0 Nazanin Bold" pitchFamily="2" charset="-78"/>
              </a:rPr>
              <a:t>عبارت </a:t>
            </a:r>
            <a:r>
              <a:rPr lang="fa-IR" b="1" dirty="0">
                <a:cs typeface="0 Nazanin Bold" pitchFamily="2" charset="-78"/>
              </a:rPr>
              <a:t>است از همه </a:t>
            </a:r>
            <a:r>
              <a:rPr lang="fa-IR" b="1" dirty="0" smtClean="0">
                <a:cs typeface="0 Nazanin Bold" pitchFamily="2" charset="-78"/>
              </a:rPr>
              <a:t>نيازهاي </a:t>
            </a:r>
            <a:r>
              <a:rPr lang="fa-IR" b="1" dirty="0">
                <a:cs typeface="0 Nazanin Bold" pitchFamily="2" charset="-78"/>
              </a:rPr>
              <a:t>متعارف </a:t>
            </a:r>
            <a:r>
              <a:rPr lang="fa-IR" b="1" dirty="0" smtClean="0">
                <a:cs typeface="0 Nazanin Bold" pitchFamily="2" charset="-78"/>
              </a:rPr>
              <a:t> </a:t>
            </a:r>
            <a:r>
              <a:rPr lang="fa-IR" b="1" dirty="0">
                <a:cs typeface="0 Nazanin Bold" pitchFamily="2" charset="-78"/>
              </a:rPr>
              <a:t>متناسب با </a:t>
            </a:r>
            <a:r>
              <a:rPr lang="fa-IR" b="1" dirty="0" smtClean="0">
                <a:cs typeface="0 Nazanin Bold" pitchFamily="2" charset="-78"/>
              </a:rPr>
              <a:t>حيثيت </a:t>
            </a:r>
            <a:r>
              <a:rPr lang="fa-IR" b="1" dirty="0">
                <a:cs typeface="0 Nazanin Bold" pitchFamily="2" charset="-78"/>
              </a:rPr>
              <a:t>زن از </a:t>
            </a:r>
            <a:r>
              <a:rPr lang="fa-IR" b="1" dirty="0" smtClean="0">
                <a:cs typeface="0 Nazanin Bold" pitchFamily="2" charset="-78"/>
              </a:rPr>
              <a:t>قبيل </a:t>
            </a:r>
            <a:r>
              <a:rPr lang="fa-IR" b="1" dirty="0">
                <a:cs typeface="0 Nazanin Bold" pitchFamily="2" charset="-78"/>
              </a:rPr>
              <a:t>مسکن – پوشاک </a:t>
            </a:r>
            <a:r>
              <a:rPr lang="fa-IR" b="1" dirty="0" smtClean="0">
                <a:cs typeface="0 Nazanin Bold" pitchFamily="2" charset="-78"/>
              </a:rPr>
              <a:t>– غذا- هزينه هاي بهداشتي درماني </a:t>
            </a:r>
            <a:r>
              <a:rPr lang="fa-IR" b="1" dirty="0">
                <a:cs typeface="0 Nazanin Bold" pitchFamily="2" charset="-78"/>
              </a:rPr>
              <a:t>....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solidFill>
                  <a:srgbClr val="FF0000"/>
                </a:solidFill>
                <a:cs typeface="0 Nazanin Bold" pitchFamily="2" charset="-78"/>
              </a:rPr>
              <a:t>الف : نفقه زوجه </a:t>
            </a:r>
            <a:r>
              <a:rPr lang="fa-IR" b="1" dirty="0">
                <a:cs typeface="0 Nazanin Bold" pitchFamily="2" charset="-78"/>
              </a:rPr>
              <a:t>: 1-  در عقد دائم نفقه زن بر عهده شوهر است  </a:t>
            </a:r>
            <a:r>
              <a:rPr lang="fa-IR" sz="18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( ماده 1106 )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طرفين نمي </a:t>
            </a:r>
            <a:r>
              <a:rPr lang="fa-IR" b="1" dirty="0">
                <a:cs typeface="0 Nazanin Bold" pitchFamily="2" charset="-78"/>
              </a:rPr>
              <a:t>توانند ضمن عقد نکاح </a:t>
            </a:r>
            <a:r>
              <a:rPr lang="fa-IR" b="1" dirty="0" smtClean="0">
                <a:cs typeface="0 Nazanin Bold" pitchFamily="2" charset="-78"/>
              </a:rPr>
              <a:t>يا </a:t>
            </a:r>
            <a:r>
              <a:rPr lang="fa-IR" b="1" dirty="0">
                <a:cs typeface="0 Nazanin Bold" pitchFamily="2" charset="-78"/>
              </a:rPr>
              <a:t>بعد از آن </a:t>
            </a:r>
            <a:r>
              <a:rPr lang="fa-IR" b="1" dirty="0" smtClean="0">
                <a:cs typeface="0 Nazanin Bold" pitchFamily="2" charset="-78"/>
              </a:rPr>
              <a:t>با </a:t>
            </a:r>
            <a:r>
              <a:rPr lang="fa-IR" b="1" dirty="0">
                <a:cs typeface="0 Nazanin Bold" pitchFamily="2" charset="-78"/>
              </a:rPr>
              <a:t>توافق </a:t>
            </a:r>
            <a:r>
              <a:rPr lang="fa-IR" b="1" dirty="0" smtClean="0">
                <a:cs typeface="0 Nazanin Bold" pitchFamily="2" charset="-78"/>
              </a:rPr>
              <a:t>اين تکليف </a:t>
            </a:r>
            <a:r>
              <a:rPr lang="fa-IR" b="1" dirty="0">
                <a:cs typeface="0 Nazanin Bold" pitchFamily="2" charset="-78"/>
              </a:rPr>
              <a:t>را از مرد ساقط کنند .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2- در صورت نشوز و </a:t>
            </a:r>
            <a:r>
              <a:rPr lang="fa-IR" b="1" dirty="0" smtClean="0">
                <a:cs typeface="0 Nazanin Bold" pitchFamily="2" charset="-78"/>
              </a:rPr>
              <a:t>سرپيچي </a:t>
            </a:r>
            <a:r>
              <a:rPr lang="fa-IR" b="1" dirty="0">
                <a:cs typeface="0 Nazanin Bold" pitchFamily="2" charset="-78"/>
              </a:rPr>
              <a:t>زن وجوب نفقه از مرد ساقط </a:t>
            </a:r>
            <a:r>
              <a:rPr lang="fa-IR" b="1" dirty="0" smtClean="0">
                <a:cs typeface="0 Nazanin Bold" pitchFamily="2" charset="-78"/>
              </a:rPr>
              <a:t>ميشود</a:t>
            </a:r>
            <a:r>
              <a:rPr lang="fa-IR" sz="1800" b="1" dirty="0" smtClean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.(</a:t>
            </a:r>
            <a:r>
              <a:rPr lang="fa-IR" sz="18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م 1108 )</a:t>
            </a:r>
            <a:endParaRPr lang="en-US" sz="1800" dirty="0">
              <a:solidFill>
                <a:schemeClr val="bg2">
                  <a:lumMod val="50000"/>
                </a:schemeClr>
              </a:solidFill>
              <a:cs typeface="0 Nazanin Bold" pitchFamily="2" charset="-78"/>
            </a:endParaRPr>
          </a:p>
          <a:p>
            <a:r>
              <a:rPr lang="fa-IR" b="1" dirty="0">
                <a:solidFill>
                  <a:srgbClr val="FF0000"/>
                </a:solidFill>
                <a:cs typeface="0 Nazanin Bold" pitchFamily="2" charset="-78"/>
              </a:rPr>
              <a:t>کارکرد نفقه </a:t>
            </a:r>
            <a:r>
              <a:rPr lang="fa-IR" b="1" dirty="0">
                <a:cs typeface="0 Nazanin Bold" pitchFamily="2" charset="-78"/>
              </a:rPr>
              <a:t>: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 smtClean="0">
                <a:cs typeface="0 Nazanin Bold" pitchFamily="2" charset="-78"/>
              </a:rPr>
              <a:t>ايجاد همبستگي ميان </a:t>
            </a:r>
            <a:r>
              <a:rPr lang="fa-IR" b="1" dirty="0">
                <a:cs typeface="0 Nazanin Bold" pitchFamily="2" charset="-78"/>
              </a:rPr>
              <a:t>زن و شوهر و </a:t>
            </a:r>
            <a:r>
              <a:rPr lang="fa-IR" b="1" dirty="0" smtClean="0">
                <a:cs typeface="0 Nazanin Bold" pitchFamily="2" charset="-78"/>
              </a:rPr>
              <a:t>ديگر اعضاي </a:t>
            </a:r>
            <a:r>
              <a:rPr lang="fa-IR" b="1" dirty="0">
                <a:cs typeface="0 Nazanin Bold" pitchFamily="2" charset="-78"/>
              </a:rPr>
              <a:t>خانواده 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نشان دهنده </a:t>
            </a:r>
            <a:r>
              <a:rPr lang="fa-IR" b="1" dirty="0" smtClean="0">
                <a:cs typeface="0 Nazanin Bold" pitchFamily="2" charset="-78"/>
              </a:rPr>
              <a:t>علاقمندي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مسئوليت شناسي </a:t>
            </a:r>
            <a:r>
              <a:rPr lang="fa-IR" b="1" dirty="0">
                <a:cs typeface="0 Nazanin Bold" pitchFamily="2" charset="-78"/>
              </a:rPr>
              <a:t>مرد نسبت به خانواده 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اثبات تلاش مرد </a:t>
            </a:r>
            <a:r>
              <a:rPr lang="fa-IR" b="1" dirty="0" smtClean="0">
                <a:cs typeface="0 Nazanin Bold" pitchFamily="2" charset="-78"/>
              </a:rPr>
              <a:t>براي </a:t>
            </a:r>
            <a:r>
              <a:rPr lang="fa-IR" b="1" dirty="0">
                <a:cs typeface="0 Nazanin Bold" pitchFamily="2" charset="-78"/>
              </a:rPr>
              <a:t>حفاظت و </a:t>
            </a:r>
            <a:r>
              <a:rPr lang="fa-IR" b="1" dirty="0" smtClean="0">
                <a:cs typeface="0 Nazanin Bold" pitchFamily="2" charset="-78"/>
              </a:rPr>
              <a:t>آسايش </a:t>
            </a:r>
            <a:r>
              <a:rPr lang="fa-IR" b="1" dirty="0">
                <a:cs typeface="0 Nazanin Bold" pitchFamily="2" charset="-78"/>
              </a:rPr>
              <a:t>خانواده</a:t>
            </a:r>
            <a:endParaRPr lang="en-US" dirty="0">
              <a:cs typeface="0 Nazanin Bol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8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92697"/>
            <a:ext cx="7992888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0 Nazanin Bold" pitchFamily="2" charset="-78"/>
              </a:rPr>
              <a:t>ب : نفقه اقارب و نزديکان </a:t>
            </a:r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: نفقه والدين بر فرزند </a:t>
            </a:r>
            <a:r>
              <a:rPr lang="fa-IR" sz="2000" b="1" dirty="0" smtClean="0">
                <a:solidFill>
                  <a:prstClr val="black"/>
                </a:solidFill>
                <a:cs typeface="0 Nazanin Bold" pitchFamily="2" charset="-78"/>
              </a:rPr>
              <a:t>(در صورت ناتواني مالي والدين و توانايي مالي فرزند)</a:t>
            </a:r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 و نفقه فرزند بر پدر در صورت ناتواني وي  و يا پس از استقلال فرزند  در صورت ناتواني وي  و توانايي مالي والد يا جد </a:t>
            </a:r>
            <a:r>
              <a:rPr lang="fa-IR" sz="2000" b="1" dirty="0" smtClean="0">
                <a:solidFill>
                  <a:prstClr val="black"/>
                </a:solidFill>
                <a:cs typeface="0 Nazanin Bold" pitchFamily="2" charset="-78"/>
              </a:rPr>
              <a:t>(در صورت فوت پدر يا عدم قدرت او به نفقه دهي بر عهده اجداد پدري است) </a:t>
            </a:r>
            <a:r>
              <a:rPr lang="fa-IR" b="1" dirty="0" smtClean="0">
                <a:solidFill>
                  <a:srgbClr val="CAF278">
                    <a:lumMod val="50000"/>
                  </a:srgbClr>
                </a:solidFill>
                <a:cs typeface="0 Nazanin Bold" pitchFamily="2" charset="-78"/>
              </a:rPr>
              <a:t>(ماده 1199 ق م )</a:t>
            </a:r>
            <a:endParaRPr lang="en-US" dirty="0" smtClean="0">
              <a:solidFill>
                <a:srgbClr val="CAF278">
                  <a:lumMod val="50000"/>
                </a:srgbClr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srgbClr val="FF0000"/>
                </a:solidFill>
                <a:cs typeface="0 Nazanin Bold" pitchFamily="2" charset="-78"/>
              </a:rPr>
              <a:t>دو : مهريه( صداق) </a:t>
            </a:r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: عطيه و بخششي که مرد هنگام ازدواج به همسرش </a:t>
            </a:r>
          </a:p>
          <a:p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مي پردازد .</a:t>
            </a:r>
            <a:endParaRPr lang="en-US" sz="2400" dirty="0" smtClean="0">
              <a:solidFill>
                <a:prstClr val="black"/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خودداري از پرداخت مهريه در شمار پليدترين گناهان </a:t>
            </a:r>
            <a:r>
              <a:rPr lang="fa-IR" b="1" dirty="0" smtClean="0">
                <a:solidFill>
                  <a:prstClr val="black"/>
                </a:solidFill>
                <a:cs typeface="0 Nazanin Bold" pitchFamily="2" charset="-78"/>
              </a:rPr>
              <a:t>(امام صادق عليه السلام)</a:t>
            </a:r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 / توصيه اسلام به پرهيز از تعيين مهريه هاي سنگين </a:t>
            </a:r>
            <a:endParaRPr lang="en-US" sz="2400" dirty="0" smtClean="0">
              <a:solidFill>
                <a:prstClr val="black"/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srgbClr val="FF0000"/>
                </a:solidFill>
                <a:cs typeface="0 Nazanin Bold" pitchFamily="2" charset="-78"/>
              </a:rPr>
              <a:t>سه : ارث زن و شوهر</a:t>
            </a:r>
            <a:endParaRPr lang="en-US" sz="2400" dirty="0" smtClean="0">
              <a:solidFill>
                <a:srgbClr val="FF0000"/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نفقه – مهريه و ارث سه منبع مالي زن</a:t>
            </a:r>
            <a:endParaRPr lang="en-US" sz="2400" dirty="0" smtClean="0">
              <a:solidFill>
                <a:prstClr val="black"/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در اصل توارث ميان زن و مرد تفاوتي نيست .</a:t>
            </a:r>
            <a:endParaRPr lang="en-US" sz="2400" dirty="0" smtClean="0">
              <a:solidFill>
                <a:prstClr val="black"/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تفاوت در ميزان ارث است .</a:t>
            </a:r>
            <a:endParaRPr lang="en-US" sz="2400" dirty="0" smtClean="0">
              <a:solidFill>
                <a:prstClr val="black"/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شوهر مي تواند از طريق وصيت بخشي از اموال خود را به زن ببخشد .</a:t>
            </a:r>
            <a:endParaRPr lang="en-US" dirty="0" smtClean="0">
              <a:solidFill>
                <a:prstClr val="black"/>
              </a:solidFill>
              <a:cs typeface="0 Nazanin Bold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792088"/>
          </a:xfrm>
          <a:blipFill>
            <a:blip r:embed="rId2"/>
            <a:tile tx="0" ty="0" sx="100000" sy="100000" flip="none" algn="tl"/>
          </a:blipFill>
        </p:spPr>
        <p:txBody>
          <a:bodyPr anchor="t">
            <a:normAutofit/>
          </a:bodyPr>
          <a:lstStyle/>
          <a:p>
            <a:r>
              <a:rPr lang="fa-IR" b="1" dirty="0">
                <a:cs typeface="0 Nazanin Bold" pitchFamily="2" charset="-78"/>
              </a:rPr>
              <a:t>حقوق و </a:t>
            </a:r>
            <a:r>
              <a:rPr lang="fa-IR" b="1" dirty="0" smtClean="0">
                <a:cs typeface="0 Nazanin Bold" pitchFamily="2" charset="-78"/>
              </a:rPr>
              <a:t>مسئوليت هاي غير مالي زوجين </a:t>
            </a:r>
            <a:r>
              <a:rPr lang="fa-IR" b="1" dirty="0">
                <a:cs typeface="0 Nazanin Bold" pitchFamily="2" charset="-78"/>
              </a:rPr>
              <a:t>در خانواده </a:t>
            </a:r>
            <a:r>
              <a:rPr lang="fa-IR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400600"/>
          </a:xfrm>
          <a:solidFill>
            <a:srgbClr val="FFCCFF">
              <a:alpha val="67843"/>
            </a:srgbClr>
          </a:solidFill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0 Nazanin Bold" pitchFamily="2" charset="-78"/>
              </a:rPr>
              <a:t>يک </a:t>
            </a:r>
            <a:r>
              <a:rPr lang="fa-IR" b="1" dirty="0">
                <a:solidFill>
                  <a:srgbClr val="FF0000"/>
                </a:solidFill>
                <a:cs typeface="0 Nazanin Bold" pitchFamily="2" charset="-78"/>
              </a:rPr>
              <a:t>: حقوق و </a:t>
            </a:r>
            <a:r>
              <a:rPr lang="fa-IR" b="1" dirty="0" smtClean="0">
                <a:solidFill>
                  <a:srgbClr val="FF0000"/>
                </a:solidFill>
                <a:cs typeface="0 Nazanin Bold" pitchFamily="2" charset="-78"/>
              </a:rPr>
              <a:t>مسئوليت هاي </a:t>
            </a:r>
            <a:r>
              <a:rPr lang="fa-IR" b="1" dirty="0">
                <a:solidFill>
                  <a:srgbClr val="FF0000"/>
                </a:solidFill>
                <a:cs typeface="0 Nazanin Bold" pitchFamily="2" charset="-78"/>
              </a:rPr>
              <a:t>مشترک</a:t>
            </a:r>
            <a:endParaRPr lang="en-US" b="1" dirty="0">
              <a:solidFill>
                <a:srgbClr val="FF0000"/>
              </a:solidFill>
              <a:cs typeface="0 Nazanin Bold" pitchFamily="2" charset="-78"/>
            </a:endParaRPr>
          </a:p>
          <a:p>
            <a:pPr lvl="0"/>
            <a:r>
              <a:rPr lang="fa-IR" b="1" dirty="0">
                <a:solidFill>
                  <a:srgbClr val="7030A0"/>
                </a:solidFill>
                <a:cs typeface="0 Nazanin Bold" pitchFamily="2" charset="-78"/>
              </a:rPr>
              <a:t>حسن معاشرت </a:t>
            </a:r>
            <a:r>
              <a:rPr lang="fa-IR" b="1" dirty="0">
                <a:cs typeface="0 Nazanin Bold" pitchFamily="2" charset="-78"/>
              </a:rPr>
              <a:t>(خوش </a:t>
            </a:r>
            <a:r>
              <a:rPr lang="fa-IR" b="1" dirty="0" smtClean="0">
                <a:cs typeface="0 Nazanin Bold" pitchFamily="2" charset="-78"/>
              </a:rPr>
              <a:t>رفتاري </a:t>
            </a:r>
            <a:r>
              <a:rPr lang="fa-IR" b="1" dirty="0">
                <a:cs typeface="0 Nazanin Bold" pitchFamily="2" charset="-78"/>
              </a:rPr>
              <a:t>و احترام به همسر – </a:t>
            </a:r>
            <a:r>
              <a:rPr lang="fa-IR" b="1" dirty="0" smtClean="0">
                <a:cs typeface="0 Nazanin Bold" pitchFamily="2" charset="-78"/>
              </a:rPr>
              <a:t>همکاري </a:t>
            </a:r>
            <a:r>
              <a:rPr lang="fa-IR" b="1" dirty="0">
                <a:cs typeface="0 Nazanin Bold" pitchFamily="2" charset="-78"/>
              </a:rPr>
              <a:t>در امور خانواده – </a:t>
            </a:r>
            <a:r>
              <a:rPr lang="fa-IR" b="1" dirty="0" smtClean="0">
                <a:cs typeface="0 Nazanin Bold" pitchFamily="2" charset="-78"/>
              </a:rPr>
              <a:t>پايبندي </a:t>
            </a:r>
            <a:r>
              <a:rPr lang="fa-IR" b="1" dirty="0">
                <a:cs typeface="0 Nazanin Bold" pitchFamily="2" charset="-78"/>
              </a:rPr>
              <a:t>به همسر – </a:t>
            </a:r>
            <a:r>
              <a:rPr lang="fa-IR" b="1" dirty="0" smtClean="0">
                <a:cs typeface="0 Nazanin Bold" pitchFamily="2" charset="-78"/>
              </a:rPr>
              <a:t>پرهيز </a:t>
            </a:r>
            <a:r>
              <a:rPr lang="fa-IR" b="1" dirty="0">
                <a:cs typeface="0 Nazanin Bold" pitchFamily="2" charset="-78"/>
              </a:rPr>
              <a:t>از </a:t>
            </a:r>
            <a:r>
              <a:rPr lang="fa-IR" b="1" dirty="0" smtClean="0">
                <a:cs typeface="0 Nazanin Bold" pitchFamily="2" charset="-78"/>
              </a:rPr>
              <a:t>بدگويي </a:t>
            </a:r>
            <a:r>
              <a:rPr lang="fa-IR" b="1" dirty="0">
                <a:cs typeface="0 Nazanin Bold" pitchFamily="2" charset="-78"/>
              </a:rPr>
              <a:t>و طرح </a:t>
            </a:r>
            <a:r>
              <a:rPr lang="fa-IR" b="1" dirty="0" smtClean="0">
                <a:cs typeface="0 Nazanin Bold" pitchFamily="2" charset="-78"/>
              </a:rPr>
              <a:t>عيوب وي </a:t>
            </a:r>
            <a:r>
              <a:rPr lang="fa-IR" b="1" dirty="0">
                <a:cs typeface="0 Nazanin Bold" pitchFamily="2" charset="-78"/>
              </a:rPr>
              <a:t>نزد </a:t>
            </a:r>
            <a:r>
              <a:rPr lang="fa-IR" b="1" dirty="0" smtClean="0">
                <a:cs typeface="0 Nazanin Bold" pitchFamily="2" charset="-78"/>
              </a:rPr>
              <a:t>ديگران </a:t>
            </a:r>
            <a:r>
              <a:rPr lang="fa-IR" b="1" dirty="0">
                <a:cs typeface="0 Nazanin Bold" pitchFamily="2" charset="-78"/>
              </a:rPr>
              <a:t>– بخشش </a:t>
            </a:r>
            <a:r>
              <a:rPr lang="fa-IR" b="1" dirty="0" smtClean="0">
                <a:cs typeface="0 Nazanin Bold" pitchFamily="2" charset="-78"/>
              </a:rPr>
              <a:t>خطاهاي يکديگر </a:t>
            </a:r>
            <a:r>
              <a:rPr lang="fa-IR" b="1" dirty="0">
                <a:cs typeface="0 Nazanin Bold" pitchFamily="2" charset="-78"/>
              </a:rPr>
              <a:t>(صبر بر </a:t>
            </a:r>
            <a:r>
              <a:rPr lang="fa-IR" b="1" dirty="0" smtClean="0">
                <a:cs typeface="0 Nazanin Bold" pitchFamily="2" charset="-78"/>
              </a:rPr>
              <a:t>بعضي خطاهاي </a:t>
            </a:r>
            <a:r>
              <a:rPr lang="fa-IR" b="1" dirty="0">
                <a:cs typeface="0 Nazanin Bold" pitchFamily="2" charset="-78"/>
              </a:rPr>
              <a:t>همسر به </a:t>
            </a:r>
            <a:r>
              <a:rPr lang="fa-IR" b="1" dirty="0" smtClean="0">
                <a:cs typeface="0 Nazanin Bold" pitchFamily="2" charset="-78"/>
              </a:rPr>
              <a:t>معناي </a:t>
            </a:r>
            <a:r>
              <a:rPr lang="fa-IR" b="1" dirty="0">
                <a:cs typeface="0 Nazanin Bold" pitchFamily="2" charset="-78"/>
              </a:rPr>
              <a:t>ظلم </a:t>
            </a:r>
            <a:r>
              <a:rPr lang="fa-IR" b="1" dirty="0" smtClean="0">
                <a:cs typeface="0 Nazanin Bold" pitchFamily="2" charset="-78"/>
              </a:rPr>
              <a:t>پذيري نيست</a:t>
            </a:r>
            <a:r>
              <a:rPr lang="fa-IR" b="1" dirty="0">
                <a:cs typeface="0 Nazanin Bold" pitchFamily="2" charset="-78"/>
              </a:rPr>
              <a:t>.) </a:t>
            </a:r>
            <a:r>
              <a:rPr lang="fa-IR" b="1" dirty="0" smtClean="0">
                <a:cs typeface="0 Nazanin Bold" pitchFamily="2" charset="-78"/>
              </a:rPr>
              <a:t>تمکين </a:t>
            </a:r>
            <a:r>
              <a:rPr lang="fa-IR" b="1" dirty="0">
                <a:cs typeface="0 Nazanin Bold" pitchFamily="2" charset="-78"/>
              </a:rPr>
              <a:t>زن </a:t>
            </a:r>
            <a:r>
              <a:rPr lang="fa-IR" b="1" dirty="0" smtClean="0">
                <a:cs typeface="0 Nazanin Bold" pitchFamily="2" charset="-78"/>
              </a:rPr>
              <a:t>براي </a:t>
            </a:r>
            <a:r>
              <a:rPr lang="fa-IR" b="1" dirty="0">
                <a:cs typeface="0 Nazanin Bold" pitchFamily="2" charset="-78"/>
              </a:rPr>
              <a:t>شوهر ( عدم </a:t>
            </a:r>
            <a:r>
              <a:rPr lang="fa-IR" b="1" dirty="0" smtClean="0">
                <a:cs typeface="0 Nazanin Bold" pitchFamily="2" charset="-78"/>
              </a:rPr>
              <a:t>تمکين </a:t>
            </a:r>
            <a:r>
              <a:rPr lang="fa-IR" b="1" dirty="0">
                <a:cs typeface="0 Nazanin Bold" pitchFamily="2" charset="-78"/>
              </a:rPr>
              <a:t>بدون </a:t>
            </a:r>
            <a:r>
              <a:rPr lang="fa-IR" b="1" dirty="0" smtClean="0">
                <a:cs typeface="0 Nazanin Bold" pitchFamily="2" charset="-78"/>
              </a:rPr>
              <a:t>دليل </a:t>
            </a:r>
            <a:r>
              <a:rPr lang="fa-IR" b="1" dirty="0">
                <a:cs typeface="0 Nazanin Bold" pitchFamily="2" charset="-78"/>
              </a:rPr>
              <a:t>موجه موجب "نشوز" زن و استحقاق </a:t>
            </a:r>
            <a:r>
              <a:rPr lang="fa-IR" b="1" dirty="0" smtClean="0">
                <a:cs typeface="0 Nazanin Bold" pitchFamily="2" charset="-78"/>
              </a:rPr>
              <a:t>محروميت وي </a:t>
            </a:r>
            <a:r>
              <a:rPr lang="fa-IR" b="1" dirty="0">
                <a:cs typeface="0 Nazanin Bold" pitchFamily="2" charset="-78"/>
              </a:rPr>
              <a:t>از نفقه خواهد بود. </a:t>
            </a:r>
            <a:r>
              <a:rPr lang="fa-IR" sz="19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(ماده 1108 قانون </a:t>
            </a:r>
            <a:r>
              <a:rPr lang="fa-IR" sz="1900" b="1" dirty="0" smtClean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مدني)</a:t>
            </a:r>
            <a:endParaRPr lang="en-US" sz="1900" dirty="0">
              <a:solidFill>
                <a:schemeClr val="bg2">
                  <a:lumMod val="50000"/>
                </a:schemeClr>
              </a:solidFill>
              <a:cs typeface="0 Nazanin Bold" pitchFamily="2" charset="-78"/>
            </a:endParaRPr>
          </a:p>
          <a:p>
            <a:pPr lvl="0"/>
            <a:r>
              <a:rPr lang="fa-IR" b="1" dirty="0">
                <a:cs typeface="0 Nazanin Bold" pitchFamily="2" charset="-78"/>
              </a:rPr>
              <a:t> </a:t>
            </a:r>
            <a:r>
              <a:rPr lang="fa-IR" b="1" dirty="0">
                <a:solidFill>
                  <a:srgbClr val="7030A0"/>
                </a:solidFill>
                <a:cs typeface="0 Nazanin Bold" pitchFamily="2" charset="-78"/>
              </a:rPr>
              <a:t>اسکان مشترک : </a:t>
            </a:r>
            <a:r>
              <a:rPr lang="fa-IR" b="1" dirty="0">
                <a:cs typeface="0 Nazanin Bold" pitchFamily="2" charset="-78"/>
              </a:rPr>
              <a:t>مرد و زن مکلفند در خانه مشترک فراهم آمده تئسط مرد ساکن شوند. 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در صورت ترک </a:t>
            </a:r>
            <a:r>
              <a:rPr lang="fa-IR" b="1" dirty="0" smtClean="0">
                <a:cs typeface="0 Nazanin Bold" pitchFamily="2" charset="-78"/>
              </a:rPr>
              <a:t>زندگي </a:t>
            </a:r>
            <a:r>
              <a:rPr lang="fa-IR" b="1" dirty="0">
                <a:cs typeface="0 Nazanin Bold" pitchFamily="2" charset="-78"/>
              </a:rPr>
              <a:t>بدون عذر موجه  توسط مرد ( </a:t>
            </a:r>
            <a:r>
              <a:rPr lang="fa-IR" b="1" dirty="0" smtClean="0">
                <a:cs typeface="0 Nazanin Bold" pitchFamily="2" charset="-78"/>
              </a:rPr>
              <a:t>به </a:t>
            </a:r>
            <a:r>
              <a:rPr lang="fa-IR" b="1" dirty="0">
                <a:cs typeface="0 Nazanin Bold" pitchFamily="2" charset="-78"/>
              </a:rPr>
              <a:t>مدت 6 ماه </a:t>
            </a:r>
            <a:r>
              <a:rPr lang="fa-IR" b="1" dirty="0" smtClean="0">
                <a:cs typeface="0 Nazanin Bold" pitchFamily="2" charset="-78"/>
              </a:rPr>
              <a:t>متوالي يا </a:t>
            </a:r>
            <a:r>
              <a:rPr lang="fa-IR" b="1" dirty="0">
                <a:cs typeface="0 Nazanin Bold" pitchFamily="2" charset="-78"/>
              </a:rPr>
              <a:t>9 ماه متناوب در طول </a:t>
            </a:r>
            <a:r>
              <a:rPr lang="fa-IR" b="1" dirty="0" smtClean="0">
                <a:cs typeface="0 Nazanin Bold" pitchFamily="2" charset="-78"/>
              </a:rPr>
              <a:t>يک </a:t>
            </a:r>
            <a:r>
              <a:rPr lang="fa-IR" b="1" dirty="0">
                <a:cs typeface="0 Nazanin Bold" pitchFamily="2" charset="-78"/>
              </a:rPr>
              <a:t>سال) زن </a:t>
            </a:r>
            <a:r>
              <a:rPr lang="fa-IR" b="1" dirty="0" smtClean="0">
                <a:cs typeface="0 Nazanin Bold" pitchFamily="2" charset="-78"/>
              </a:rPr>
              <a:t>مي </a:t>
            </a:r>
            <a:r>
              <a:rPr lang="fa-IR" b="1" dirty="0">
                <a:cs typeface="0 Nazanin Bold" pitchFamily="2" charset="-78"/>
              </a:rPr>
              <a:t>تواند درخواست طلاق دهد. </a:t>
            </a:r>
            <a:r>
              <a:rPr lang="fa-IR" sz="19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(م 1130)</a:t>
            </a:r>
            <a:endParaRPr lang="en-US" sz="1900" dirty="0">
              <a:solidFill>
                <a:schemeClr val="bg2">
                  <a:lumMod val="50000"/>
                </a:schemeClr>
              </a:solidFill>
              <a:cs typeface="0 Nazanin Bold" pitchFamily="2" charset="-78"/>
            </a:endParaRPr>
          </a:p>
          <a:p>
            <a:pPr lvl="0"/>
            <a:r>
              <a:rPr lang="fa-IR" b="1" dirty="0" smtClean="0">
                <a:solidFill>
                  <a:srgbClr val="7030A0"/>
                </a:solidFill>
                <a:cs typeface="0 Nazanin Bold" pitchFamily="2" charset="-78"/>
              </a:rPr>
              <a:t>وفاداري </a:t>
            </a:r>
            <a:r>
              <a:rPr lang="fa-IR" b="1" dirty="0">
                <a:solidFill>
                  <a:srgbClr val="7030A0"/>
                </a:solidFill>
                <a:cs typeface="0 Nazanin Bold" pitchFamily="2" charset="-78"/>
              </a:rPr>
              <a:t>:</a:t>
            </a:r>
            <a:r>
              <a:rPr lang="fa-IR" b="1" dirty="0">
                <a:cs typeface="0 Nazanin Bold" pitchFamily="2" charset="-78"/>
              </a:rPr>
              <a:t> معنا ( زن و مرد روابط نامشروع با شخص </a:t>
            </a:r>
            <a:r>
              <a:rPr lang="fa-IR" b="1" dirty="0" smtClean="0">
                <a:cs typeface="0 Nazanin Bold" pitchFamily="2" charset="-78"/>
              </a:rPr>
              <a:t>ديگري </a:t>
            </a:r>
            <a:r>
              <a:rPr lang="fa-IR" b="1" dirty="0">
                <a:cs typeface="0 Nazanin Bold" pitchFamily="2" charset="-78"/>
              </a:rPr>
              <a:t>نداشته </a:t>
            </a:r>
            <a:r>
              <a:rPr lang="fa-IR" b="1" dirty="0" smtClean="0">
                <a:cs typeface="0 Nazanin Bold" pitchFamily="2" charset="-78"/>
              </a:rPr>
              <a:t>باشند) </a:t>
            </a:r>
            <a:r>
              <a:rPr lang="fa-IR" b="1" dirty="0">
                <a:cs typeface="0 Nazanin Bold" pitchFamily="2" charset="-78"/>
              </a:rPr>
              <a:t>.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 </a:t>
            </a:r>
            <a:r>
              <a:rPr lang="fa-IR" b="1" dirty="0" smtClean="0">
                <a:cs typeface="0 Nazanin Bold" pitchFamily="2" charset="-78"/>
              </a:rPr>
              <a:t>فردي </a:t>
            </a:r>
            <a:r>
              <a:rPr lang="fa-IR" b="1" dirty="0">
                <a:cs typeface="0 Nazanin Bold" pitchFamily="2" charset="-78"/>
              </a:rPr>
              <a:t>که بخاطر رابطه نامشروع همسرش با </a:t>
            </a:r>
            <a:r>
              <a:rPr lang="fa-IR" b="1" dirty="0" smtClean="0">
                <a:cs typeface="0 Nazanin Bold" pitchFamily="2" charset="-78"/>
              </a:rPr>
              <a:t>ديگري زيان ديده مي </a:t>
            </a:r>
            <a:r>
              <a:rPr lang="fa-IR" b="1" dirty="0">
                <a:cs typeface="0 Nazanin Bold" pitchFamily="2" charset="-78"/>
              </a:rPr>
              <a:t>تواند درخواست جبران خسارت </a:t>
            </a:r>
            <a:r>
              <a:rPr lang="fa-IR" b="1" dirty="0" smtClean="0">
                <a:cs typeface="0 Nazanin Bold" pitchFamily="2" charset="-78"/>
              </a:rPr>
              <a:t>مادي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معنوي </a:t>
            </a:r>
            <a:r>
              <a:rPr lang="fa-IR" b="1" dirty="0">
                <a:cs typeface="0 Nazanin Bold" pitchFamily="2" charset="-78"/>
              </a:rPr>
              <a:t>کند . 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(</a:t>
            </a:r>
            <a:r>
              <a:rPr lang="fa-IR" b="1" dirty="0" smtClean="0">
                <a:cs typeface="0 Nazanin Bold" pitchFamily="2" charset="-78"/>
              </a:rPr>
              <a:t>بدليل بديهي </a:t>
            </a:r>
            <a:r>
              <a:rPr lang="fa-IR" b="1" dirty="0">
                <a:cs typeface="0 Nazanin Bold" pitchFamily="2" charset="-78"/>
              </a:rPr>
              <a:t>بودن موضوع </a:t>
            </a:r>
            <a:r>
              <a:rPr lang="fa-IR" b="1" dirty="0" smtClean="0">
                <a:cs typeface="0 Nazanin Bold" pitchFamily="2" charset="-78"/>
              </a:rPr>
              <a:t>وفاداري</a:t>
            </a:r>
            <a:r>
              <a:rPr lang="en-US" b="1" dirty="0" smtClean="0">
                <a:cs typeface="0 Nazanin Bold" pitchFamily="2" charset="-78"/>
              </a:rPr>
              <a:t>, </a:t>
            </a:r>
            <a:r>
              <a:rPr lang="fa-IR" b="1" dirty="0" smtClean="0">
                <a:cs typeface="0 Nazanin Bold" pitchFamily="2" charset="-78"/>
              </a:rPr>
              <a:t> </a:t>
            </a:r>
            <a:r>
              <a:rPr lang="fa-IR" b="1" dirty="0">
                <a:cs typeface="0 Nazanin Bold" pitchFamily="2" charset="-78"/>
              </a:rPr>
              <a:t>در قانون </a:t>
            </a:r>
            <a:r>
              <a:rPr lang="fa-IR" b="1" dirty="0" smtClean="0">
                <a:cs typeface="0 Nazanin Bold" pitchFamily="2" charset="-78"/>
              </a:rPr>
              <a:t>مدني ايران </a:t>
            </a:r>
            <a:r>
              <a:rPr lang="fa-IR" b="1" dirty="0">
                <a:cs typeface="0 Nazanin Bold" pitchFamily="2" charset="-78"/>
              </a:rPr>
              <a:t>به </a:t>
            </a:r>
            <a:r>
              <a:rPr lang="fa-IR" b="1" dirty="0" smtClean="0">
                <a:cs typeface="0 Nazanin Bold" pitchFamily="2" charset="-78"/>
              </a:rPr>
              <a:t>تکليف وفاداري </a:t>
            </a:r>
            <a:r>
              <a:rPr lang="fa-IR" b="1" dirty="0">
                <a:cs typeface="0 Nazanin Bold" pitchFamily="2" charset="-78"/>
              </a:rPr>
              <a:t>اشاره </a:t>
            </a:r>
            <a:r>
              <a:rPr lang="fa-IR" b="1" dirty="0" smtClean="0">
                <a:cs typeface="0 Nazanin Bold" pitchFamily="2" charset="-78"/>
              </a:rPr>
              <a:t>اي </a:t>
            </a:r>
            <a:r>
              <a:rPr lang="fa-IR" b="1" dirty="0">
                <a:cs typeface="0 Nazanin Bold" pitchFamily="2" charset="-78"/>
              </a:rPr>
              <a:t>نشده است . )</a:t>
            </a:r>
            <a:endParaRPr lang="en-US" dirty="0">
              <a:cs typeface="0 Nazanin Bold" pitchFamily="2" charset="-78"/>
            </a:endParaRPr>
          </a:p>
          <a:p>
            <a:pPr lvl="0"/>
            <a:r>
              <a:rPr lang="fa-IR" b="1" dirty="0">
                <a:solidFill>
                  <a:srgbClr val="7030A0"/>
                </a:solidFill>
                <a:cs typeface="0 Nazanin Bold" pitchFamily="2" charset="-78"/>
              </a:rPr>
              <a:t>مشارکت و </a:t>
            </a:r>
            <a:r>
              <a:rPr lang="fa-IR" b="1" dirty="0" smtClean="0">
                <a:solidFill>
                  <a:srgbClr val="7030A0"/>
                </a:solidFill>
                <a:cs typeface="0 Nazanin Bold" pitchFamily="2" charset="-78"/>
              </a:rPr>
              <a:t>همکاري </a:t>
            </a:r>
            <a:r>
              <a:rPr lang="fa-IR" b="1" dirty="0">
                <a:solidFill>
                  <a:srgbClr val="7030A0"/>
                </a:solidFill>
                <a:cs typeface="0 Nazanin Bold" pitchFamily="2" charset="-78"/>
              </a:rPr>
              <a:t>در امور خانواده </a:t>
            </a:r>
            <a:r>
              <a:rPr lang="fa-IR" sz="1900" b="1" dirty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( ماده 1104 قانون </a:t>
            </a:r>
            <a:r>
              <a:rPr lang="fa-IR" sz="1900" b="1" dirty="0" smtClean="0">
                <a:solidFill>
                  <a:schemeClr val="bg2">
                    <a:lumMod val="50000"/>
                  </a:schemeClr>
                </a:solidFill>
                <a:cs typeface="0 Nazanin Bold" pitchFamily="2" charset="-78"/>
              </a:rPr>
              <a:t>مدني )</a:t>
            </a:r>
            <a:endParaRPr lang="en-US" sz="1900" dirty="0">
              <a:solidFill>
                <a:schemeClr val="bg2">
                  <a:lumMod val="50000"/>
                </a:schemeClr>
              </a:solidFill>
              <a:cs typeface="0 Nazanin Bol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4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solidFill>
                  <a:schemeClr val="tx2">
                    <a:lumMod val="75000"/>
                  </a:schemeClr>
                </a:solidFill>
                <a:cs typeface="0 Nazanin Bold" pitchFamily="2" charset="-78"/>
              </a:rPr>
              <a:t>اهداف درس :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cs typeface="0 Nazanin Bold" pitchFamily="2" charset="-78"/>
            </a:endParaRPr>
          </a:p>
          <a:p>
            <a:pPr algn="r"/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فهم و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بيان مفاهيم بنيادين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خانواده </a:t>
            </a:r>
            <a:endParaRPr lang="fa-IR" sz="2800" b="1" dirty="0" smtClean="0">
              <a:solidFill>
                <a:srgbClr val="0070C0"/>
              </a:solidFill>
              <a:effectLst>
                <a:outerShdw blurRad="127000" dist="152400" dir="5400000" algn="ctr" rotWithShape="0">
                  <a:srgbClr val="000000">
                    <a:alpha val="43137"/>
                  </a:srgbClr>
                </a:outerShdw>
              </a:effectLst>
              <a:cs typeface="0 Nazanin Bold" pitchFamily="2" charset="-78"/>
            </a:endParaRP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 آشنايي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با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معيارهاي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انتخاب همسر </a:t>
            </a:r>
            <a:endParaRPr lang="fa-IR" sz="2800" b="1" dirty="0" smtClean="0">
              <a:solidFill>
                <a:srgbClr val="0070C0"/>
              </a:solidFill>
              <a:effectLst>
                <a:outerShdw blurRad="127000" dist="152400" dir="5400000" algn="ctr" rotWithShape="0">
                  <a:srgbClr val="000000">
                    <a:alpha val="43137"/>
                  </a:srgbClr>
                </a:outerShdw>
              </a:effectLst>
              <a:cs typeface="0 Nazanin Bold" pitchFamily="2" charset="-78"/>
            </a:endParaRP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 آشنايي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با مهارت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هاي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مورد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نياز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در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تشکيل خانواده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و نحوه رفتار با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همسر</a:t>
            </a: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فوايد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فرزند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آوري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و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پيامدهاي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تک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فرزندي</a:t>
            </a:r>
            <a:endParaRPr lang="en-US" sz="2800" b="1" dirty="0">
              <a:solidFill>
                <a:srgbClr val="0070C0"/>
              </a:solidFill>
              <a:effectLst>
                <a:outerShdw blurRad="127000" dist="152400" dir="5400000" algn="ctr" rotWithShape="0">
                  <a:srgbClr val="000000">
                    <a:alpha val="43137"/>
                  </a:srgbClr>
                </a:outerShdw>
              </a:effectLst>
              <a:cs typeface="0 Nazanin Bold" pitchFamily="2" charset="-78"/>
            </a:endParaRP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آشنايي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با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مفاهيم بنيادين جمعيت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و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آسيب هاي </a:t>
            </a:r>
            <a:r>
              <a:rPr lang="fa-IR" sz="2800" b="1" dirty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کاهش </a:t>
            </a:r>
            <a:r>
              <a:rPr lang="fa-IR" sz="2800" b="1" dirty="0" smtClean="0">
                <a:solidFill>
                  <a:srgbClr val="0070C0"/>
                </a:solidFill>
                <a:effectLst>
                  <a:outerShdw blurRad="127000" dist="152400" dir="5400000" algn="ctr" rotWithShape="0">
                    <a:srgbClr val="000000">
                      <a:alpha val="43137"/>
                    </a:srgbClr>
                  </a:outerShdw>
                </a:effectLst>
                <a:cs typeface="0 Nazanin Bold" pitchFamily="2" charset="-78"/>
              </a:rPr>
              <a:t>جمعيت </a:t>
            </a:r>
            <a:endParaRPr lang="fa-IR" sz="2800" b="1" dirty="0">
              <a:solidFill>
                <a:srgbClr val="0070C0"/>
              </a:solidFill>
              <a:effectLst>
                <a:outerShdw blurRad="127000" dist="152400" dir="5400000" algn="ctr" rotWithShape="0">
                  <a:srgbClr val="000000">
                    <a:alpha val="43137"/>
                  </a:srgbClr>
                </a:outerShdw>
              </a:effectLst>
              <a:cs typeface="0 Nazanin Bold" pitchFamily="2" charset="-78"/>
            </a:endParaRP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scene3d>
              <a:camera prst="orthographicFront"/>
              <a:lightRig rig="sunset" dir="t">
                <a:rot lat="0" lon="0" rev="21594000"/>
              </a:lightRig>
            </a:scene3d>
            <a:sp3d prstMaterial="legacyWireframe"/>
          </a:bodyPr>
          <a:lstStyle/>
          <a:p>
            <a:pPr algn="r"/>
            <a:r>
              <a:rPr lang="fa-IR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241300" stA="52000" endPos="7000" dist="76200" dir="5400000" sy="-100000" algn="bl" rotWithShape="0"/>
                </a:effectLst>
                <a:cs typeface="0 Jadid Bold" pitchFamily="2" charset="-78"/>
              </a:rPr>
              <a:t>دانش خانواده و </a:t>
            </a:r>
            <a:r>
              <a:rPr lang="fa-IR" dirty="0" smtClean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241300" stA="52000" endPos="7000" dist="76200" dir="5400000" sy="-100000" algn="bl" rotWithShape="0"/>
                </a:effectLst>
                <a:cs typeface="0 Jadid Bold" pitchFamily="2" charset="-78"/>
              </a:rPr>
              <a:t>جمعيت</a:t>
            </a:r>
            <a:r>
              <a:rPr lang="en-US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241300" stA="52000" endPos="7000" dist="76200" dir="5400000" sy="-100000" algn="bl" rotWithShape="0"/>
                </a:effectLst>
                <a:cs typeface="0 Jadid Bold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241300" stA="52000" endPos="7000" dist="76200" dir="5400000" sy="-100000" algn="bl" rotWithShape="0"/>
                </a:effectLst>
                <a:cs typeface="0 Jadid Bold" pitchFamily="2" charset="-78"/>
              </a:rPr>
            </a:br>
            <a:endParaRPr lang="fa-IR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241300" stA="52000" endPos="7000" dist="76200" dir="5400000" sy="-100000" algn="bl" rotWithShape="0"/>
              </a:effectLst>
              <a:cs typeface="0 Jadid Bold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449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40" y="2852936"/>
            <a:ext cx="7933612" cy="981978"/>
          </a:xfrm>
        </p:spPr>
        <p:txBody>
          <a:bodyPr anchor="t">
            <a:noAutofit/>
          </a:bodyPr>
          <a:lstStyle/>
          <a:p>
            <a:pPr algn="r"/>
            <a:r>
              <a:rPr lang="fa-IR" sz="3200" b="1" dirty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cs typeface="0 Nazanin Bold" pitchFamily="2" charset="-78"/>
              </a:rPr>
              <a:t>دو : حقوق و </a:t>
            </a:r>
            <a:r>
              <a:rPr lang="fa-IR" sz="3200" b="1" dirty="0" smtClean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cs typeface="0 Nazanin Bold" pitchFamily="2" charset="-78"/>
              </a:rPr>
              <a:t>مسئوليت هاي اختصاصي </a:t>
            </a:r>
            <a:r>
              <a:rPr lang="fa-IR" sz="3200" b="1" dirty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cs typeface="0 Nazanin Bold" pitchFamily="2" charset="-78"/>
              </a:rPr>
              <a:t>مردان :</a:t>
            </a:r>
            <a:r>
              <a:rPr lang="en-US" sz="3200" dirty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cs typeface="0 Nazanin Bold" pitchFamily="2" charset="-78"/>
              </a:rPr>
              <a:t/>
            </a:r>
            <a:br>
              <a:rPr lang="en-US" sz="3200" dirty="0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  <a:cs typeface="0 Nazanin Bold" pitchFamily="2" charset="-78"/>
              </a:rPr>
            </a:br>
            <a:endParaRPr lang="fa-IR" sz="3200" dirty="0">
              <a:ln>
                <a:solidFill>
                  <a:schemeClr val="accent5"/>
                </a:solidFill>
              </a:ln>
              <a:solidFill>
                <a:srgbClr val="FF0000"/>
              </a:solidFill>
              <a:cs typeface="0 Nazanin Bold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28896340"/>
              </p:ext>
            </p:extLst>
          </p:nvPr>
        </p:nvGraphicFramePr>
        <p:xfrm>
          <a:off x="611560" y="3717032"/>
          <a:ext cx="7645579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69505" y="349085"/>
            <a:ext cx="8206952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fa-IR" sz="2400" b="1" dirty="0" smtClean="0">
                <a:solidFill>
                  <a:srgbClr val="7030A0"/>
                </a:solidFill>
                <a:cs typeface="0 Nazanin Bold" pitchFamily="2" charset="-78"/>
              </a:rPr>
              <a:t>حضانت و تربيت فرزندان </a:t>
            </a:r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: </a:t>
            </a:r>
            <a:endParaRPr lang="en-US" sz="2400" dirty="0" smtClean="0">
              <a:solidFill>
                <a:prstClr val="black"/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srgbClr val="FF0000"/>
                </a:solidFill>
                <a:cs typeface="0 Nazanin Bold" pitchFamily="2" charset="-78"/>
              </a:rPr>
              <a:t>تعريف حضانت </a:t>
            </a:r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: قدرتي براي نگهداري و تربيت فرزندان که (بطور طبيعي- شرعي و قانوني) به پدر و مادر داده شده و جزء حقوق و وظايف مشترک آنهاست. </a:t>
            </a:r>
            <a:r>
              <a:rPr lang="fa-IR" b="1" dirty="0" smtClean="0">
                <a:solidFill>
                  <a:srgbClr val="CAF278">
                    <a:lumMod val="50000"/>
                  </a:srgbClr>
                </a:solidFill>
                <a:cs typeface="0 Nazanin Bold" pitchFamily="2" charset="-78"/>
              </a:rPr>
              <a:t>(م 1168)</a:t>
            </a:r>
            <a:endParaRPr lang="en-US" sz="2400" dirty="0" smtClean="0">
              <a:solidFill>
                <a:srgbClr val="CAF278">
                  <a:lumMod val="50000"/>
                </a:srgbClr>
              </a:solidFill>
              <a:cs typeface="0 Nazanin Bold" pitchFamily="2" charset="-78"/>
            </a:endParaRPr>
          </a:p>
          <a:p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در صورت فوت پدر يا مادر حضانت طفل با کسي که زنده است خواهد بود . هر چند متوفا پدر طفل بوده و براي</a:t>
            </a:r>
            <a:r>
              <a:rPr lang="fa-IR" sz="2400" b="1" u="sng" dirty="0" smtClean="0">
                <a:solidFill>
                  <a:prstClr val="black"/>
                </a:solidFill>
                <a:cs typeface="0 Nazanin Bold" pitchFamily="2" charset="-78"/>
              </a:rPr>
              <a:t> </a:t>
            </a:r>
            <a:r>
              <a:rPr lang="fa-IR" sz="2400" b="1" dirty="0" smtClean="0">
                <a:solidFill>
                  <a:prstClr val="black"/>
                </a:solidFill>
                <a:cs typeface="0 Nazanin Bold" pitchFamily="2" charset="-78"/>
              </a:rPr>
              <a:t>طفل قيم تعيين کرده باشد </a:t>
            </a:r>
            <a:r>
              <a:rPr lang="fa-IR" b="1" dirty="0" smtClean="0">
                <a:solidFill>
                  <a:srgbClr val="CAF278">
                    <a:lumMod val="50000"/>
                  </a:srgbClr>
                </a:solidFill>
                <a:cs typeface="0 Nazanin Bold" pitchFamily="2" charset="-78"/>
              </a:rPr>
              <a:t>(م 1171)</a:t>
            </a:r>
            <a:endParaRPr lang="fa-IR" dirty="0">
              <a:solidFill>
                <a:srgbClr val="CAF278">
                  <a:lumMod val="50000"/>
                </a:srgbClr>
              </a:solidFill>
              <a:cs typeface="0 Nazanin Bold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5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337866"/>
            <a:ext cx="8280920" cy="51396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a-IR" b="1" dirty="0" smtClean="0">
                <a:cs typeface="0 Nazanin Bold" pitchFamily="2" charset="-78"/>
              </a:rPr>
              <a:t>: </a:t>
            </a:r>
            <a:r>
              <a:rPr lang="fa-IR" sz="2800" b="1" dirty="0">
                <a:cs typeface="0 Nazanin Bold" pitchFamily="2" charset="-78"/>
              </a:rPr>
              <a:t>هر چه انسان را در </a:t>
            </a:r>
            <a:r>
              <a:rPr lang="fa-IR" sz="2800" b="1" dirty="0" smtClean="0">
                <a:cs typeface="0 Nazanin Bold" pitchFamily="2" charset="-78"/>
              </a:rPr>
              <a:t>رسيدن </a:t>
            </a:r>
            <a:r>
              <a:rPr lang="fa-IR" sz="2800" b="1" dirty="0">
                <a:cs typeface="0 Nazanin Bold" pitchFamily="2" charset="-78"/>
              </a:rPr>
              <a:t>به خدا </a:t>
            </a:r>
            <a:r>
              <a:rPr lang="fa-IR" sz="2800" b="1" dirty="0" smtClean="0">
                <a:cs typeface="0 Nazanin Bold" pitchFamily="2" charset="-78"/>
              </a:rPr>
              <a:t>ياري </a:t>
            </a:r>
            <a:r>
              <a:rPr lang="fa-IR" sz="2800" b="1" dirty="0">
                <a:cs typeface="0 Nazanin Bold" pitchFamily="2" charset="-78"/>
              </a:rPr>
              <a:t>رساند مورد </a:t>
            </a:r>
            <a:r>
              <a:rPr lang="fa-IR" sz="2800" b="1" dirty="0" smtClean="0">
                <a:cs typeface="0 Nazanin Bold" pitchFamily="2" charset="-78"/>
              </a:rPr>
              <a:t>تاکيد </a:t>
            </a:r>
            <a:r>
              <a:rPr lang="fa-IR" sz="2800" b="1" dirty="0">
                <a:cs typeface="0 Nazanin Bold" pitchFamily="2" charset="-78"/>
              </a:rPr>
              <a:t>و هر چه او را از </a:t>
            </a:r>
            <a:r>
              <a:rPr lang="fa-IR" sz="2800" b="1" dirty="0" smtClean="0">
                <a:cs typeface="0 Nazanin Bold" pitchFamily="2" charset="-78"/>
              </a:rPr>
              <a:t>اين مسير </a:t>
            </a:r>
            <a:r>
              <a:rPr lang="fa-IR" sz="2800" b="1" dirty="0">
                <a:cs typeface="0 Nazanin Bold" pitchFamily="2" charset="-78"/>
              </a:rPr>
              <a:t>دور کند مبغوض و مورد </a:t>
            </a:r>
            <a:r>
              <a:rPr lang="fa-IR" sz="2800" b="1" dirty="0" smtClean="0">
                <a:cs typeface="0 Nazanin Bold" pitchFamily="2" charset="-78"/>
              </a:rPr>
              <a:t>نهي </a:t>
            </a:r>
            <a:r>
              <a:rPr lang="fa-IR" sz="2800" b="1" dirty="0">
                <a:cs typeface="0 Nazanin Bold" pitchFamily="2" charset="-78"/>
              </a:rPr>
              <a:t>است . لذا : </a:t>
            </a:r>
            <a:endParaRPr lang="en-US" sz="2800" dirty="0">
              <a:cs typeface="0 Nazanin Bold" pitchFamily="2" charset="-78"/>
            </a:endParaRPr>
          </a:p>
          <a:p>
            <a:r>
              <a:rPr lang="fa-IR" sz="2800" b="1" dirty="0" smtClean="0">
                <a:cs typeface="0 Nazanin Bold" pitchFamily="2" charset="-78"/>
              </a:rPr>
              <a:t>از </a:t>
            </a:r>
            <a:r>
              <a:rPr lang="fa-IR" sz="2800" b="1" dirty="0">
                <a:cs typeface="0 Nazanin Bold" pitchFamily="2" charset="-78"/>
              </a:rPr>
              <a:t>ازدواج مسلمان با </a:t>
            </a:r>
            <a:r>
              <a:rPr lang="fa-IR" sz="2800" b="1" dirty="0" smtClean="0">
                <a:cs typeface="0 Nazanin Bold" pitchFamily="2" charset="-78"/>
              </a:rPr>
              <a:t>غير مسلمان نهي شده .</a:t>
            </a:r>
            <a:endParaRPr lang="en-US" sz="2800" dirty="0">
              <a:cs typeface="0 Nazanin Bold" pitchFamily="2" charset="-78"/>
            </a:endParaRPr>
          </a:p>
          <a:p>
            <a:r>
              <a:rPr lang="fa-IR" sz="2800" b="1" dirty="0" smtClean="0">
                <a:cs typeface="0 Nazanin Bold" pitchFamily="2" charset="-78"/>
              </a:rPr>
              <a:t>علايق همسري نبايد مانع </a:t>
            </a:r>
            <a:r>
              <a:rPr lang="fa-IR" sz="2800" b="1" dirty="0">
                <a:cs typeface="0 Nazanin Bold" pitchFamily="2" charset="-78"/>
              </a:rPr>
              <a:t>از </a:t>
            </a:r>
            <a:r>
              <a:rPr lang="fa-IR" sz="2800" b="1" dirty="0" smtClean="0">
                <a:cs typeface="0 Nazanin Bold" pitchFamily="2" charset="-78"/>
              </a:rPr>
              <a:t>ياد </a:t>
            </a:r>
            <a:r>
              <a:rPr lang="fa-IR" sz="2800" b="1" dirty="0">
                <a:cs typeface="0 Nazanin Bold" pitchFamily="2" charset="-78"/>
              </a:rPr>
              <a:t>خدا </a:t>
            </a:r>
            <a:r>
              <a:rPr lang="fa-IR" sz="2800" b="1" dirty="0" smtClean="0">
                <a:cs typeface="0 Nazanin Bold" pitchFamily="2" charset="-78"/>
              </a:rPr>
              <a:t>گردد</a:t>
            </a:r>
            <a:r>
              <a:rPr lang="fa-IR" sz="2800" b="1" dirty="0">
                <a:cs typeface="0 Nazanin Bold" pitchFamily="2" charset="-78"/>
              </a:rPr>
              <a:t>. </a:t>
            </a:r>
            <a:endParaRPr lang="en-US" sz="2800" dirty="0">
              <a:cs typeface="0 Nazanin Bold" pitchFamily="2" charset="-78"/>
            </a:endParaRPr>
          </a:p>
          <a:p>
            <a:r>
              <a:rPr lang="fa-IR" sz="2800" b="1" dirty="0" smtClean="0">
                <a:cs typeface="0 Nazanin Bold" pitchFamily="2" charset="-78"/>
              </a:rPr>
              <a:t>ايمان مهمترين معيار </a:t>
            </a:r>
            <a:r>
              <a:rPr lang="fa-IR" sz="2800" b="1" dirty="0">
                <a:cs typeface="0 Nazanin Bold" pitchFamily="2" charset="-78"/>
              </a:rPr>
              <a:t>در انتخاب </a:t>
            </a:r>
            <a:r>
              <a:rPr lang="fa-IR" sz="2800" b="1" dirty="0" smtClean="0">
                <a:cs typeface="0 Nazanin Bold" pitchFamily="2" charset="-78"/>
              </a:rPr>
              <a:t>همسر بايد باشد.</a:t>
            </a:r>
            <a:endParaRPr lang="en-US" sz="2800" dirty="0">
              <a:cs typeface="0 Nazanin Bold" pitchFamily="2" charset="-78"/>
            </a:endParaRPr>
          </a:p>
          <a:p>
            <a:r>
              <a:rPr lang="fa-IR" sz="2800" b="1" dirty="0" smtClean="0">
                <a:cs typeface="0 Nazanin Bold" pitchFamily="2" charset="-78"/>
              </a:rPr>
              <a:t>پيامبر </a:t>
            </a:r>
            <a:r>
              <a:rPr lang="fa-IR" sz="2800" b="1" dirty="0">
                <a:cs typeface="0 Nazanin Bold" pitchFamily="2" charset="-78"/>
              </a:rPr>
              <a:t>اکرم (ص) : </a:t>
            </a:r>
            <a:r>
              <a:rPr lang="fa-IR" sz="2800" b="1" dirty="0" smtClean="0">
                <a:cs typeface="0 Nazanin Bold" pitchFamily="2" charset="-78"/>
              </a:rPr>
              <a:t>کسي </a:t>
            </a:r>
            <a:r>
              <a:rPr lang="fa-IR" sz="2800" b="1" dirty="0">
                <a:cs typeface="0 Nazanin Bold" pitchFamily="2" charset="-78"/>
              </a:rPr>
              <a:t>که هدفش از ازدواج حفظ </a:t>
            </a:r>
            <a:r>
              <a:rPr lang="fa-IR" sz="2800" b="1" dirty="0" smtClean="0">
                <a:cs typeface="0 Nazanin Bold" pitchFamily="2" charset="-78"/>
              </a:rPr>
              <a:t>پاکي </a:t>
            </a:r>
            <a:r>
              <a:rPr lang="fa-IR" sz="2800" b="1" dirty="0">
                <a:cs typeface="0 Nazanin Bold" pitchFamily="2" charset="-78"/>
              </a:rPr>
              <a:t>و </a:t>
            </a:r>
            <a:r>
              <a:rPr lang="fa-IR" sz="2800" b="1" dirty="0" smtClean="0">
                <a:cs typeface="0 Nazanin Bold" pitchFamily="2" charset="-78"/>
              </a:rPr>
              <a:t>ايمان </a:t>
            </a:r>
            <a:r>
              <a:rPr lang="fa-IR" sz="2800" b="1" dirty="0">
                <a:cs typeface="0 Nazanin Bold" pitchFamily="2" charset="-78"/>
              </a:rPr>
              <a:t>و عفت و طهارت چشم باشد خداوند وجود زن را </a:t>
            </a:r>
            <a:r>
              <a:rPr lang="fa-IR" sz="2800" b="1" dirty="0" smtClean="0">
                <a:cs typeface="0 Nazanin Bold" pitchFamily="2" charset="-78"/>
              </a:rPr>
              <a:t>براي </a:t>
            </a:r>
            <a:r>
              <a:rPr lang="fa-IR" sz="2800" b="1" dirty="0">
                <a:cs typeface="0 Nazanin Bold" pitchFamily="2" charset="-78"/>
              </a:rPr>
              <a:t>آن مرد و وجود مرد را </a:t>
            </a:r>
            <a:r>
              <a:rPr lang="fa-IR" sz="2800" b="1" dirty="0" smtClean="0">
                <a:cs typeface="0 Nazanin Bold" pitchFamily="2" charset="-78"/>
              </a:rPr>
              <a:t>براي </a:t>
            </a:r>
            <a:r>
              <a:rPr lang="fa-IR" sz="2800" b="1" dirty="0">
                <a:cs typeface="0 Nazanin Bold" pitchFamily="2" charset="-78"/>
              </a:rPr>
              <a:t>آن زن مبارک </a:t>
            </a:r>
            <a:r>
              <a:rPr lang="fa-IR" sz="2800" b="1" dirty="0" smtClean="0">
                <a:cs typeface="0 Nazanin Bold" pitchFamily="2" charset="-78"/>
              </a:rPr>
              <a:t>مي </a:t>
            </a:r>
            <a:r>
              <a:rPr lang="fa-IR" sz="2800" b="1" dirty="0">
                <a:cs typeface="0 Nazanin Bold" pitchFamily="2" charset="-78"/>
              </a:rPr>
              <a:t>سازد. </a:t>
            </a:r>
            <a:endParaRPr lang="en-US" sz="2800" dirty="0">
              <a:cs typeface="0 Nazanin Bold" pitchFamily="2" charset="-78"/>
            </a:endParaRP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67544" y="260648"/>
            <a:ext cx="8280920" cy="1077218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2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endParaRPr lang="fa-IR" sz="3200" b="1" dirty="0" smtClean="0">
              <a:ln>
                <a:solidFill>
                  <a:prstClr val="black"/>
                </a:solidFill>
              </a:ln>
              <a:solidFill>
                <a:srgbClr val="CAF278">
                  <a:lumMod val="50000"/>
                </a:srgbClr>
              </a:solidFill>
              <a:cs typeface="0 Nazanin Bold" pitchFamily="2" charset="-78"/>
            </a:endParaRPr>
          </a:p>
          <a:p>
            <a:pPr algn="ctr"/>
            <a:r>
              <a:rPr lang="fa-IR" sz="3200" b="1" dirty="0" smtClean="0">
                <a:ln>
                  <a:solidFill>
                    <a:srgbClr val="94C600">
                      <a:lumMod val="50000"/>
                    </a:srgbClr>
                  </a:solidFill>
                </a:ln>
                <a:solidFill>
                  <a:srgbClr val="CAF278">
                    <a:lumMod val="50000"/>
                  </a:srgbClr>
                </a:solidFill>
                <a:cs typeface="0 Nazanin Bold" pitchFamily="2" charset="-78"/>
              </a:rPr>
              <a:t>رشد فضايل اخلاقي و معنوي در خانواده </a:t>
            </a:r>
            <a:endParaRPr lang="fa-IR" sz="3200" dirty="0" smtClean="0">
              <a:ln>
                <a:solidFill>
                  <a:srgbClr val="94C600">
                    <a:lumMod val="50000"/>
                  </a:srgbClr>
                </a:solidFill>
              </a:ln>
              <a:solidFill>
                <a:srgbClr val="CAF278">
                  <a:lumMod val="50000"/>
                </a:srgbClr>
              </a:solidFill>
              <a:cs typeface="0 Nazanin Bold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0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00811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r"/>
            <a:r>
              <a:rPr lang="fa-IR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srgbClr val="7030A0">
                      <a:alpha val="32000"/>
                    </a:srgbClr>
                  </a:outerShdw>
                </a:effectLst>
                <a:cs typeface="0 Nazanin Bold" pitchFamily="2" charset="-78"/>
              </a:rPr>
              <a:t>عوامل رشد </a:t>
            </a:r>
            <a:r>
              <a:rPr lang="fa-IR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srgbClr val="7030A0">
                      <a:alpha val="32000"/>
                    </a:srgbClr>
                  </a:outerShdw>
                </a:effectLst>
                <a:cs typeface="0 Nazanin Bold" pitchFamily="2" charset="-78"/>
              </a:rPr>
              <a:t>فضايل اخلاقي </a:t>
            </a:r>
            <a:r>
              <a:rPr lang="fa-IR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srgbClr val="7030A0">
                      <a:alpha val="32000"/>
                    </a:srgbClr>
                  </a:outerShdw>
                </a:effectLst>
                <a:cs typeface="0 Nazanin Bold" pitchFamily="2" charset="-78"/>
              </a:rPr>
              <a:t>و </a:t>
            </a:r>
            <a:r>
              <a:rPr lang="fa-IR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srgbClr val="7030A0">
                      <a:alpha val="32000"/>
                    </a:srgbClr>
                  </a:outerShdw>
                </a:effectLst>
                <a:cs typeface="0 Nazanin Bold" pitchFamily="2" charset="-78"/>
              </a:rPr>
              <a:t>ارزشهاي معنوي </a:t>
            </a:r>
            <a:r>
              <a:rPr lang="fa-IR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srgbClr val="7030A0">
                      <a:alpha val="32000"/>
                    </a:srgbClr>
                  </a:outerShdw>
                </a:effectLst>
                <a:cs typeface="0 Nazanin Bold" pitchFamily="2" charset="-78"/>
              </a:rPr>
              <a:t>در خانواده </a:t>
            </a:r>
            <a:r>
              <a:rPr lang="fa-IR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srgbClr val="7030A0">
                      <a:alpha val="32000"/>
                    </a:srgbClr>
                  </a:outerShdw>
                </a:effectLst>
                <a:cs typeface="0 Nazanin Bold" pitchFamily="2" charset="-78"/>
              </a:rPr>
              <a:t>  </a:t>
            </a:r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outerShdw blurRad="60007" dist="310007" dir="7680000" sy="30000" kx="1300200" algn="ctr" rotWithShape="0">
                  <a:srgbClr val="7030A0">
                    <a:alpha val="32000"/>
                  </a:srgbClr>
                </a:outerShdw>
              </a:effectLst>
              <a:cs typeface="0 Nazanin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a-IR" b="1" dirty="0">
                <a:cs typeface="0 Nazanin Bold" pitchFamily="2" charset="-78"/>
              </a:rPr>
              <a:t>توجه به حضور خدا در </a:t>
            </a:r>
            <a:r>
              <a:rPr lang="fa-IR" b="1" dirty="0" smtClean="0">
                <a:cs typeface="0 Nazanin Bold" pitchFamily="2" charset="-78"/>
              </a:rPr>
              <a:t>زندگي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شناخت </a:t>
            </a:r>
            <a:r>
              <a:rPr lang="fa-IR" b="1" dirty="0" smtClean="0">
                <a:cs typeface="0 Nazanin Bold" pitchFamily="2" charset="-78"/>
              </a:rPr>
              <a:t>معصومين </a:t>
            </a:r>
            <a:r>
              <a:rPr lang="fa-IR" b="1" dirty="0">
                <a:cs typeface="0 Nazanin Bold" pitchFamily="2" charset="-78"/>
              </a:rPr>
              <a:t>و عمل به </a:t>
            </a:r>
            <a:r>
              <a:rPr lang="fa-IR" b="1" dirty="0" smtClean="0">
                <a:cs typeface="0 Nazanin Bold" pitchFamily="2" charset="-78"/>
              </a:rPr>
              <a:t>سيره ي </a:t>
            </a:r>
            <a:r>
              <a:rPr lang="fa-IR" b="1" dirty="0">
                <a:cs typeface="0 Nazanin Bold" pitchFamily="2" charset="-78"/>
              </a:rPr>
              <a:t>آنها ( </a:t>
            </a:r>
            <a:r>
              <a:rPr lang="fa-IR" b="1" dirty="0" smtClean="0">
                <a:cs typeface="0 Nazanin Bold" pitchFamily="2" charset="-78"/>
              </a:rPr>
              <a:t>الگوهايي </a:t>
            </a:r>
            <a:r>
              <a:rPr lang="fa-IR" b="1" dirty="0">
                <a:cs typeface="0 Nazanin Bold" pitchFamily="2" charset="-78"/>
              </a:rPr>
              <a:t>که </a:t>
            </a:r>
            <a:r>
              <a:rPr lang="fa-IR" b="1" dirty="0" smtClean="0">
                <a:cs typeface="0 Nazanin Bold" pitchFamily="2" charset="-78"/>
              </a:rPr>
              <a:t>هيچ </a:t>
            </a:r>
            <a:r>
              <a:rPr lang="fa-IR" b="1" dirty="0">
                <a:cs typeface="0 Nazanin Bold" pitchFamily="2" charset="-78"/>
              </a:rPr>
              <a:t>نقص </a:t>
            </a:r>
            <a:r>
              <a:rPr lang="fa-IR" b="1" dirty="0" smtClean="0">
                <a:cs typeface="0 Nazanin Bold" pitchFamily="2" charset="-78"/>
              </a:rPr>
              <a:t>رفتاري </a:t>
            </a:r>
            <a:r>
              <a:rPr lang="fa-IR" b="1" dirty="0">
                <a:cs typeface="0 Nazanin Bold" pitchFamily="2" charset="-78"/>
              </a:rPr>
              <a:t>ندارند و از </a:t>
            </a:r>
            <a:r>
              <a:rPr lang="fa-IR" b="1" dirty="0" smtClean="0">
                <a:cs typeface="0 Nazanin Bold" pitchFamily="2" charset="-78"/>
              </a:rPr>
              <a:t>حيث </a:t>
            </a:r>
            <a:r>
              <a:rPr lang="fa-IR" b="1" dirty="0">
                <a:cs typeface="0 Nazanin Bold" pitchFamily="2" charset="-78"/>
              </a:rPr>
              <a:t>رفتار </a:t>
            </a:r>
            <a:r>
              <a:rPr lang="fa-IR" b="1" dirty="0" smtClean="0">
                <a:cs typeface="0 Nazanin Bold" pitchFamily="2" charset="-78"/>
              </a:rPr>
              <a:t>فردي </a:t>
            </a:r>
            <a:r>
              <a:rPr lang="fa-IR" b="1" dirty="0">
                <a:cs typeface="0 Nazanin Bold" pitchFamily="2" charset="-78"/>
              </a:rPr>
              <a:t>– </a:t>
            </a:r>
            <a:r>
              <a:rPr lang="fa-IR" b="1" dirty="0" smtClean="0">
                <a:cs typeface="0 Nazanin Bold" pitchFamily="2" charset="-78"/>
              </a:rPr>
              <a:t>خانوادگي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اجتماعي بهترين  </a:t>
            </a:r>
            <a:r>
              <a:rPr lang="fa-IR" b="1" dirty="0">
                <a:cs typeface="0 Nazanin Bold" pitchFamily="2" charset="-78"/>
              </a:rPr>
              <a:t>و سزاوار دوست داشتن هستند ). </a:t>
            </a:r>
            <a:endParaRPr lang="en-US" dirty="0">
              <a:cs typeface="0 Nazanin Bold" pitchFamily="2" charset="-78"/>
            </a:endParaRPr>
          </a:p>
          <a:p>
            <a:r>
              <a:rPr lang="fa-IR" b="1" dirty="0">
                <a:cs typeface="0 Nazanin Bold" pitchFamily="2" charset="-78"/>
              </a:rPr>
              <a:t>شناخت </a:t>
            </a:r>
            <a:r>
              <a:rPr lang="fa-IR" b="1" dirty="0" smtClean="0">
                <a:cs typeface="0 Nazanin Bold" pitchFamily="2" charset="-78"/>
              </a:rPr>
              <a:t>رذايل </a:t>
            </a:r>
            <a:r>
              <a:rPr lang="fa-IR" b="1" dirty="0">
                <a:cs typeface="0 Nazanin Bold" pitchFamily="2" charset="-78"/>
              </a:rPr>
              <a:t>و </a:t>
            </a:r>
            <a:r>
              <a:rPr lang="fa-IR" b="1" dirty="0" smtClean="0">
                <a:cs typeface="0 Nazanin Bold" pitchFamily="2" charset="-78"/>
              </a:rPr>
              <a:t>فضايل اخلاقي ( اولين </a:t>
            </a:r>
            <a:r>
              <a:rPr lang="fa-IR" b="1" dirty="0">
                <a:cs typeface="0 Nazanin Bold" pitchFamily="2" charset="-78"/>
              </a:rPr>
              <a:t>قدم در </a:t>
            </a:r>
            <a:r>
              <a:rPr lang="fa-IR" b="1" dirty="0" smtClean="0">
                <a:cs typeface="0 Nazanin Bold" pitchFamily="2" charset="-78"/>
              </a:rPr>
              <a:t>اصلاح وضعيت </a:t>
            </a:r>
            <a:r>
              <a:rPr lang="fa-IR" b="1" dirty="0">
                <a:cs typeface="0 Nazanin Bold" pitchFamily="2" charset="-78"/>
              </a:rPr>
              <a:t>فرد </a:t>
            </a:r>
            <a:r>
              <a:rPr lang="en-US" b="1" dirty="0" smtClean="0">
                <a:cs typeface="0 Nazanin Bold" pitchFamily="2" charset="-78"/>
              </a:rPr>
              <a:t>,</a:t>
            </a:r>
            <a:r>
              <a:rPr lang="fa-IR" b="1" dirty="0" smtClean="0">
                <a:cs typeface="0 Nazanin Bold" pitchFamily="2" charset="-78"/>
              </a:rPr>
              <a:t> تغييرات شناختي </a:t>
            </a:r>
            <a:r>
              <a:rPr lang="fa-IR" b="1" dirty="0">
                <a:cs typeface="0 Nazanin Bold" pitchFamily="2" charset="-78"/>
              </a:rPr>
              <a:t>و اصلاح شناخت </a:t>
            </a:r>
            <a:r>
              <a:rPr lang="fa-IR" b="1" dirty="0" smtClean="0">
                <a:cs typeface="0 Nazanin Bold" pitchFamily="2" charset="-78"/>
              </a:rPr>
              <a:t>هاي </a:t>
            </a:r>
            <a:r>
              <a:rPr lang="fa-IR" b="1" dirty="0">
                <a:cs typeface="0 Nazanin Bold" pitchFamily="2" charset="-78"/>
              </a:rPr>
              <a:t>غلط است .)</a:t>
            </a:r>
            <a:endParaRPr lang="en-US" dirty="0">
              <a:cs typeface="0 Nazanin Bold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94C600"/>
                </a:solidFill>
              </a:rPr>
              <a:t>www.yourshop.4kia.ir</a:t>
            </a:r>
            <a:endParaRPr lang="fa-IR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8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83569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12700" prstMaterial="legacyWireframe">
              <a:extrusionClr>
                <a:srgbClr val="FF0000"/>
              </a:extrusionClr>
              <a:contourClr>
                <a:schemeClr val="accent5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0 Jadid Bold" pitchFamily="2" charset="-78"/>
              </a:rPr>
              <a:t/>
            </a:r>
            <a:b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0 Jadid Bold" pitchFamily="2" charset="-78"/>
              </a:rPr>
            </a:br>
            <a:r>
              <a:rPr lang="fa-IR" sz="5300" dirty="0" smtClean="0">
                <a:gradFill>
                  <a:gsLst>
                    <a:gs pos="32536">
                      <a:srgbClr val="783E13"/>
                    </a:gs>
                    <a:gs pos="2000">
                      <a:schemeClr val="accent1">
                        <a:tint val="66000"/>
                        <a:satMod val="160000"/>
                      </a:schemeClr>
                    </a:gs>
                    <a:gs pos="28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203200" stA="55000" endA="300" endPos="45500" dir="5400000" sy="-100000" algn="bl" rotWithShape="0"/>
                </a:effectLst>
                <a:cs typeface="B Jadid" pitchFamily="2" charset="-78"/>
              </a:rPr>
              <a:t>فصل</a:t>
            </a:r>
            <a:r>
              <a:rPr lang="fa-IR" sz="4900" dirty="0" smtClean="0">
                <a:gradFill>
                  <a:gsLst>
                    <a:gs pos="32536">
                      <a:srgbClr val="783E13"/>
                    </a:gs>
                    <a:gs pos="2000">
                      <a:schemeClr val="accent1">
                        <a:tint val="66000"/>
                        <a:satMod val="160000"/>
                      </a:schemeClr>
                    </a:gs>
                    <a:gs pos="28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203200" stA="55000" endA="300" endPos="45500" dir="5400000" sy="-100000" algn="bl" rotWithShape="0"/>
                </a:effectLst>
                <a:cs typeface="B Jadid" pitchFamily="2" charset="-78"/>
              </a:rPr>
              <a:t> </a:t>
            </a:r>
            <a:r>
              <a:rPr lang="fa-IR" sz="4900" dirty="0">
                <a:gradFill>
                  <a:gsLst>
                    <a:gs pos="32536">
                      <a:srgbClr val="783E13"/>
                    </a:gs>
                    <a:gs pos="2000">
                      <a:schemeClr val="accent1">
                        <a:tint val="66000"/>
                        <a:satMod val="160000"/>
                      </a:schemeClr>
                    </a:gs>
                    <a:gs pos="28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203200" stA="55000" endA="300" endPos="45500" dir="5400000" sy="-100000" algn="bl" rotWithShape="0"/>
                </a:effectLst>
                <a:cs typeface="B Jadid" pitchFamily="2" charset="-78"/>
              </a:rPr>
              <a:t>سوم</a:t>
            </a:r>
            <a:r>
              <a:rPr lang="en-US" sz="4900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8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203200" stA="55000" endA="300" endPos="45500" dir="5400000" sy="-100000" algn="bl" rotWithShape="0"/>
                </a:effectLst>
                <a:cs typeface="0 Jadid Bold" pitchFamily="2" charset="-78"/>
              </a:rPr>
              <a:t/>
            </a:r>
            <a:br>
              <a:rPr lang="en-US" sz="4900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28000">
                      <a:schemeClr val="accent5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203200" stA="55000" endA="300" endPos="45500" dir="5400000" sy="-100000" algn="bl" rotWithShape="0"/>
                </a:effectLst>
                <a:cs typeface="0 Jadid Bold" pitchFamily="2" charset="-78"/>
              </a:rPr>
            </a:br>
            <a:endParaRPr lang="fa-IR" sz="4900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8000">
                    <a:schemeClr val="accent5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  <a:reflection blurRad="203200" stA="55000" endA="300" endPos="45500" dir="5400000" sy="-100000" algn="bl" rotWithShape="0"/>
              </a:effectLst>
              <a:cs typeface="0 Jadid Bold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844824"/>
            <a:ext cx="8172400" cy="501317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extrusionH="57150" prstMaterial="metal">
              <a:bevelT w="38100" h="38100" prst="convex"/>
            </a:sp3d>
          </a:bodyPr>
          <a:lstStyle/>
          <a:p>
            <a:pPr marL="0" indent="0">
              <a:buNone/>
            </a:pP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pPr algn="ctr"/>
            <a:endParaRPr lang="fa-IR" sz="40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cs typeface="0 Titr Bold" pitchFamily="2" charset="-78"/>
            </a:endParaRPr>
          </a:p>
          <a:p>
            <a:pPr algn="ctr"/>
            <a:r>
              <a:rPr lang="fa-IR" sz="40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cs typeface="B Titr" pitchFamily="2" charset="-78"/>
              </a:rPr>
              <a:t>تحکيم </a:t>
            </a:r>
            <a:r>
              <a:rPr lang="fa-IR" sz="4000" dirty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cs typeface="B Titr" pitchFamily="2" charset="-78"/>
              </a:rPr>
              <a:t>خانواده</a:t>
            </a:r>
            <a:endParaRPr lang="en-US" sz="4000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cs typeface="B Titr" pitchFamily="2" charset="-78"/>
            </a:endParaRPr>
          </a:p>
          <a:p>
            <a:endParaRPr lang="fa-I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884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عوامل استحکام خانواده:</a:t>
            </a:r>
            <a:r>
              <a:rPr lang="en-US" dirty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0 Mitra" pitchFamily="2" charset="-78"/>
              </a:rPr>
            </a:br>
            <a:endParaRPr lang="fa-IR" dirty="0">
              <a:solidFill>
                <a:srgbClr val="00B050"/>
              </a:solidFill>
              <a:cs typeface="0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>
            <a:normAutofit fontScale="85000" lnSpcReduction="2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0 Mitra" pitchFamily="2" charset="-78"/>
              </a:rPr>
              <a:t>دينداري</a:t>
            </a:r>
            <a:endParaRPr lang="en-US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(آثار)</a:t>
            </a:r>
            <a:r>
              <a:rPr lang="fa-IR" b="1" dirty="0" smtClean="0"/>
              <a:t> </a:t>
            </a:r>
            <a:r>
              <a:rPr lang="fa-IR" b="1" dirty="0" smtClean="0">
                <a:cs typeface="0 Mitra" pitchFamily="2" charset="-78"/>
              </a:rPr>
              <a:t>معنادار </a:t>
            </a:r>
            <a:r>
              <a:rPr lang="fa-IR" b="1" dirty="0">
                <a:cs typeface="0 Mitra" pitchFamily="2" charset="-78"/>
              </a:rPr>
              <a:t>کردن </a:t>
            </a:r>
            <a:r>
              <a:rPr lang="fa-IR" b="1" dirty="0" smtClean="0">
                <a:cs typeface="0 Mitra" pitchFamily="2" charset="-78"/>
              </a:rPr>
              <a:t>زندگي- </a:t>
            </a:r>
            <a:r>
              <a:rPr lang="fa-IR" b="1" dirty="0">
                <a:cs typeface="0 Mitra" pitchFamily="2" charset="-78"/>
              </a:rPr>
              <a:t>کاستن از رنجها – </a:t>
            </a:r>
            <a:r>
              <a:rPr lang="fa-IR" b="1" dirty="0" smtClean="0">
                <a:cs typeface="0 Mitra" pitchFamily="2" charset="-78"/>
              </a:rPr>
              <a:t>افزايش </a:t>
            </a:r>
            <a:r>
              <a:rPr lang="fa-IR" b="1" dirty="0">
                <a:cs typeface="0 Mitra" pitchFamily="2" charset="-78"/>
              </a:rPr>
              <a:t>و </a:t>
            </a:r>
            <a:r>
              <a:rPr lang="fa-IR" b="1" dirty="0" smtClean="0">
                <a:cs typeface="0 Mitra" pitchFamily="2" charset="-78"/>
              </a:rPr>
              <a:t>تقويت بردباري </a:t>
            </a:r>
            <a:r>
              <a:rPr lang="fa-IR" b="1" dirty="0">
                <a:cs typeface="0 Mitra" pitchFamily="2" charset="-78"/>
              </a:rPr>
              <a:t>– </a:t>
            </a:r>
            <a:endParaRPr lang="fa-IR" b="1" dirty="0" smtClean="0">
              <a:cs typeface="0 Mitra" pitchFamily="2" charset="-78"/>
            </a:endParaRPr>
          </a:p>
          <a:p>
            <a:r>
              <a:rPr lang="fa-IR" b="1" dirty="0" smtClean="0">
                <a:cs typeface="0 Mitra" pitchFamily="2" charset="-78"/>
              </a:rPr>
              <a:t>افزايش </a:t>
            </a:r>
            <a:r>
              <a:rPr lang="fa-IR" b="1" dirty="0">
                <a:cs typeface="0 Mitra" pitchFamily="2" charset="-78"/>
              </a:rPr>
              <a:t>تعهد </a:t>
            </a:r>
            <a:r>
              <a:rPr lang="fa-IR" b="1" dirty="0" smtClean="0">
                <a:cs typeface="0 Mitra" pitchFamily="2" charset="-78"/>
              </a:rPr>
              <a:t>اخلاقي </a:t>
            </a:r>
            <a:r>
              <a:rPr lang="fa-IR" b="1" dirty="0">
                <a:cs typeface="0 Mitra" pitchFamily="2" charset="-78"/>
              </a:rPr>
              <a:t>و </a:t>
            </a:r>
            <a:r>
              <a:rPr lang="fa-IR" b="1" dirty="0" smtClean="0">
                <a:cs typeface="0 Mitra" pitchFamily="2" charset="-78"/>
              </a:rPr>
              <a:t>وفاداري- </a:t>
            </a:r>
            <a:r>
              <a:rPr lang="fa-IR" b="1" dirty="0">
                <a:cs typeface="0 Mitra" pitchFamily="2" charset="-78"/>
              </a:rPr>
              <a:t>کاهش خشونت </a:t>
            </a:r>
            <a:r>
              <a:rPr lang="fa-IR" b="1" dirty="0" smtClean="0">
                <a:cs typeface="0 Mitra" pitchFamily="2" charset="-78"/>
              </a:rPr>
              <a:t>خانوادگي </a:t>
            </a:r>
            <a:r>
              <a:rPr lang="fa-IR" b="1" dirty="0">
                <a:cs typeface="0 Mitra" pitchFamily="2" charset="-78"/>
              </a:rPr>
              <a:t>و آزار </a:t>
            </a:r>
            <a:r>
              <a:rPr lang="fa-IR" b="1" dirty="0" smtClean="0">
                <a:cs typeface="0 Mitra" pitchFamily="2" charset="-78"/>
              </a:rPr>
              <a:t>همسر-</a:t>
            </a:r>
          </a:p>
          <a:p>
            <a:r>
              <a:rPr lang="fa-IR" b="1" dirty="0" smtClean="0">
                <a:cs typeface="0 Mitra" pitchFamily="2" charset="-78"/>
              </a:rPr>
              <a:t> رعايت فضايل اخلاقي</a:t>
            </a:r>
            <a:endParaRPr lang="en-US" b="1" dirty="0">
              <a:cs typeface="0 Mitra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cs typeface="0 Mitra" pitchFamily="2" charset="-78"/>
              </a:rPr>
              <a:t>همدلي</a:t>
            </a:r>
            <a:endParaRPr lang="en-US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cs typeface="0 Mitra" pitchFamily="2" charset="-78"/>
              </a:rPr>
              <a:t>ارضاي </a:t>
            </a:r>
            <a:r>
              <a:rPr lang="fa-IR" b="1" dirty="0">
                <a:solidFill>
                  <a:srgbClr val="FF0000"/>
                </a:solidFill>
                <a:cs typeface="0 Mitra" pitchFamily="2" charset="-78"/>
              </a:rPr>
              <a:t>درست </a:t>
            </a:r>
            <a:r>
              <a:rPr lang="fa-IR" b="1" dirty="0" smtClean="0">
                <a:solidFill>
                  <a:srgbClr val="FF0000"/>
                </a:solidFill>
                <a:cs typeface="0 Mitra" pitchFamily="2" charset="-78"/>
              </a:rPr>
              <a:t>نيازهاي جنسي</a:t>
            </a:r>
            <a:endParaRPr lang="en-US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</a:rPr>
              <a:t>(آثار) </a:t>
            </a:r>
            <a:r>
              <a:rPr lang="fa-IR" b="1" dirty="0" smtClean="0">
                <a:cs typeface="0 Mitra" pitchFamily="2" charset="-78"/>
              </a:rPr>
              <a:t>آرامش رواني </a:t>
            </a:r>
            <a:r>
              <a:rPr lang="fa-IR" b="1" dirty="0">
                <a:cs typeface="0 Mitra" pitchFamily="2" charset="-78"/>
              </a:rPr>
              <a:t>و </a:t>
            </a:r>
            <a:r>
              <a:rPr lang="fa-IR" b="1" dirty="0" smtClean="0">
                <a:cs typeface="0 Mitra" pitchFamily="2" charset="-78"/>
              </a:rPr>
              <a:t>رفتاري </a:t>
            </a:r>
            <a:r>
              <a:rPr lang="fa-IR" b="1" dirty="0">
                <a:cs typeface="0 Mitra" pitchFamily="2" charset="-78"/>
              </a:rPr>
              <a:t>در طول روز – </a:t>
            </a:r>
            <a:r>
              <a:rPr lang="fa-IR" b="1" dirty="0" smtClean="0">
                <a:cs typeface="0 Mitra" pitchFamily="2" charset="-78"/>
              </a:rPr>
              <a:t>رهايي </a:t>
            </a:r>
            <a:r>
              <a:rPr lang="fa-IR" b="1" dirty="0">
                <a:cs typeface="0 Mitra" pitchFamily="2" charset="-78"/>
              </a:rPr>
              <a:t>از فشار </a:t>
            </a:r>
            <a:r>
              <a:rPr lang="fa-IR" b="1" dirty="0" smtClean="0">
                <a:cs typeface="0 Mitra" pitchFamily="2" charset="-78"/>
              </a:rPr>
              <a:t>غريزي</a:t>
            </a:r>
            <a:endParaRPr lang="en-US" b="1" dirty="0">
              <a:cs typeface="0 Mitra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cs typeface="0 Mitra" pitchFamily="2" charset="-78"/>
              </a:rPr>
              <a:t>مديريت اقتصادي خانواده</a:t>
            </a:r>
            <a:endParaRPr lang="en-US" sz="3300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sz="3300" b="1" dirty="0">
                <a:solidFill>
                  <a:srgbClr val="FF0000"/>
                </a:solidFill>
                <a:cs typeface="0 Mitra" pitchFamily="2" charset="-78"/>
              </a:rPr>
              <a:t>محبت به </a:t>
            </a:r>
            <a:r>
              <a:rPr lang="fa-IR" sz="3300" b="1" dirty="0" smtClean="0">
                <a:solidFill>
                  <a:srgbClr val="FF0000"/>
                </a:solidFill>
                <a:cs typeface="0 Mitra" pitchFamily="2" charset="-78"/>
              </a:rPr>
              <a:t>اعضاي </a:t>
            </a:r>
            <a:r>
              <a:rPr lang="fa-IR" sz="3300" b="1" dirty="0">
                <a:solidFill>
                  <a:srgbClr val="FF0000"/>
                </a:solidFill>
                <a:cs typeface="0 Mitra" pitchFamily="2" charset="-78"/>
              </a:rPr>
              <a:t>خانواده</a:t>
            </a:r>
            <a:endParaRPr lang="en-US" sz="3300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sz="3300" b="1" dirty="0">
                <a:solidFill>
                  <a:srgbClr val="FF0000"/>
                </a:solidFill>
                <a:cs typeface="0 Mitra" pitchFamily="2" charset="-78"/>
              </a:rPr>
              <a:t>مشخص و متعادل نمودن انتظارات</a:t>
            </a:r>
            <a:endParaRPr lang="en-US" sz="3300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sz="3300" b="1" dirty="0" smtClean="0">
                <a:solidFill>
                  <a:srgbClr val="FF0000"/>
                </a:solidFill>
                <a:cs typeface="0 Mitra" pitchFamily="2" charset="-78"/>
              </a:rPr>
              <a:t>رازداري</a:t>
            </a:r>
            <a:endParaRPr lang="en-US" sz="3300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sz="3300" b="1" dirty="0">
                <a:solidFill>
                  <a:srgbClr val="FF0000"/>
                </a:solidFill>
                <a:cs typeface="0 Mitra" pitchFamily="2" charset="-78"/>
              </a:rPr>
              <a:t>عفو و گذشت</a:t>
            </a:r>
            <a:endParaRPr lang="en-US" sz="3300" b="1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sz="3300" b="1" dirty="0">
                <a:solidFill>
                  <a:srgbClr val="FF0000"/>
                </a:solidFill>
                <a:cs typeface="0 Mitra" pitchFamily="2" charset="-78"/>
              </a:rPr>
              <a:t>مشورت و کسب توافق در خانواده</a:t>
            </a:r>
            <a:endParaRPr lang="en-US" sz="3300" b="1" dirty="0">
              <a:solidFill>
                <a:srgbClr val="FF0000"/>
              </a:solidFill>
              <a:cs typeface="0 Mitra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338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>مهارتهاي تحکيم </a:t>
            </a:r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خانواده : </a:t>
            </a:r>
            <a:r>
              <a:rPr lang="en-US" dirty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0 Mitra" pitchFamily="2" charset="-78"/>
              </a:rPr>
            </a:br>
            <a:endParaRPr lang="fa-IR" dirty="0">
              <a:solidFill>
                <a:srgbClr val="00B050"/>
              </a:solidFill>
              <a:cs typeface="0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مهارتهاي کلامي</a:t>
            </a:r>
            <a:r>
              <a:rPr lang="fa-IR" dirty="0" smtClean="0"/>
              <a:t>: </a:t>
            </a:r>
            <a:r>
              <a:rPr lang="fa-IR" dirty="0"/>
              <a:t>(</a:t>
            </a:r>
            <a:r>
              <a:rPr lang="fa-IR" sz="2800" dirty="0"/>
              <a:t>خوب گوش دادن – اظهار محبت – </a:t>
            </a:r>
            <a:r>
              <a:rPr lang="fa-IR" sz="2800" dirty="0" smtClean="0"/>
              <a:t>پرهيز</a:t>
            </a:r>
          </a:p>
          <a:p>
            <a:r>
              <a:rPr lang="fa-IR" sz="2800" dirty="0" smtClean="0"/>
              <a:t> </a:t>
            </a:r>
            <a:r>
              <a:rPr lang="fa-IR" sz="2800" dirty="0"/>
              <a:t>از </a:t>
            </a:r>
            <a:r>
              <a:rPr lang="fa-IR" sz="2800" dirty="0" smtClean="0"/>
              <a:t>تحقير </a:t>
            </a:r>
            <a:r>
              <a:rPr lang="en-US" sz="2800" dirty="0" smtClean="0"/>
              <a:t>,</a:t>
            </a:r>
            <a:r>
              <a:rPr lang="fa-IR" sz="2800" dirty="0" smtClean="0"/>
              <a:t>توهين </a:t>
            </a:r>
            <a:r>
              <a:rPr lang="en-US" sz="2800" dirty="0"/>
              <a:t>,</a:t>
            </a:r>
            <a:r>
              <a:rPr lang="fa-IR" sz="2800" dirty="0"/>
              <a:t> </a:t>
            </a:r>
            <a:r>
              <a:rPr lang="fa-IR" sz="2800" dirty="0" smtClean="0"/>
              <a:t>طعنه - </a:t>
            </a:r>
            <a:r>
              <a:rPr lang="fa-IR" sz="2800" dirty="0"/>
              <a:t>صحبت با پرسش </a:t>
            </a:r>
            <a:r>
              <a:rPr lang="fa-IR" sz="2800" dirty="0" smtClean="0"/>
              <a:t>هاي باز)</a:t>
            </a:r>
            <a:endParaRPr lang="en-US" sz="2800" dirty="0"/>
          </a:p>
          <a:p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روابط زناشويي مطلوب </a:t>
            </a:r>
            <a:r>
              <a:rPr lang="fa-IR" dirty="0"/>
              <a:t>: </a:t>
            </a:r>
            <a:r>
              <a:rPr lang="fa-IR" dirty="0" smtClean="0"/>
              <a:t>پرهيز </a:t>
            </a:r>
            <a:r>
              <a:rPr lang="fa-IR" dirty="0"/>
              <a:t>از </a:t>
            </a:r>
            <a:r>
              <a:rPr lang="fa-IR" dirty="0" smtClean="0"/>
              <a:t>درخواست رابطه </a:t>
            </a:r>
          </a:p>
          <a:p>
            <a:r>
              <a:rPr lang="fa-IR" dirty="0" smtClean="0"/>
              <a:t>در شرايط </a:t>
            </a:r>
            <a:r>
              <a:rPr lang="fa-IR" dirty="0"/>
              <a:t>نامناسب </a:t>
            </a:r>
            <a:r>
              <a:rPr lang="fa-IR" sz="2800" dirty="0"/>
              <a:t>( </a:t>
            </a:r>
            <a:r>
              <a:rPr lang="fa-IR" sz="2800" dirty="0" smtClean="0"/>
              <a:t>بيماري</a:t>
            </a:r>
            <a:r>
              <a:rPr lang="en-US" sz="2800" dirty="0" smtClean="0"/>
              <a:t>, </a:t>
            </a:r>
            <a:r>
              <a:rPr lang="fa-IR" sz="2800" dirty="0" smtClean="0"/>
              <a:t> </a:t>
            </a:r>
            <a:r>
              <a:rPr lang="fa-IR" sz="2800" dirty="0"/>
              <a:t>درد </a:t>
            </a:r>
            <a:r>
              <a:rPr lang="en-US" sz="2800" dirty="0" smtClean="0"/>
              <a:t> ,</a:t>
            </a:r>
            <a:r>
              <a:rPr lang="fa-IR" sz="2800" dirty="0"/>
              <a:t>سوگ </a:t>
            </a:r>
            <a:r>
              <a:rPr lang="fa-IR" sz="2800" dirty="0" smtClean="0"/>
              <a:t>مندي </a:t>
            </a:r>
            <a:r>
              <a:rPr lang="en-US" sz="2800" dirty="0" smtClean="0"/>
              <a:t>,</a:t>
            </a:r>
            <a:r>
              <a:rPr lang="fa-IR" sz="2800" dirty="0" smtClean="0"/>
              <a:t> محيط </a:t>
            </a:r>
          </a:p>
          <a:p>
            <a:r>
              <a:rPr lang="fa-IR" sz="2800" dirty="0" smtClean="0"/>
              <a:t>ناامن  </a:t>
            </a:r>
            <a:r>
              <a:rPr lang="en-US" sz="2800" dirty="0"/>
              <a:t>,</a:t>
            </a:r>
            <a:r>
              <a:rPr lang="fa-IR" sz="2800" dirty="0" smtClean="0"/>
              <a:t>خستگي </a:t>
            </a:r>
            <a:r>
              <a:rPr lang="en-US" sz="2800" dirty="0" smtClean="0"/>
              <a:t>,</a:t>
            </a:r>
            <a:r>
              <a:rPr lang="fa-IR" sz="2800" dirty="0" smtClean="0"/>
              <a:t> ايام يا نزديکي ايام قاعدگي </a:t>
            </a:r>
            <a:r>
              <a:rPr lang="fa-IR" sz="2800" dirty="0"/>
              <a:t>...)</a:t>
            </a:r>
            <a:endParaRPr lang="en-US" sz="2800" dirty="0"/>
          </a:p>
          <a:p>
            <a:r>
              <a:rPr lang="fa-IR" dirty="0" smtClean="0">
                <a:solidFill>
                  <a:srgbClr val="FF0000"/>
                </a:solidFill>
              </a:rPr>
              <a:t>مديريت </a:t>
            </a:r>
            <a:r>
              <a:rPr lang="fa-IR" dirty="0">
                <a:solidFill>
                  <a:srgbClr val="FF0000"/>
                </a:solidFill>
              </a:rPr>
              <a:t>مصرف </a:t>
            </a:r>
            <a:r>
              <a:rPr lang="fa-IR" dirty="0"/>
              <a:t>: </a:t>
            </a:r>
            <a:r>
              <a:rPr lang="fa-IR" dirty="0" smtClean="0"/>
              <a:t>تعيين اولويت هاي </a:t>
            </a:r>
            <a:r>
              <a:rPr lang="fa-IR" dirty="0"/>
              <a:t>مصرف و </a:t>
            </a:r>
            <a:r>
              <a:rPr lang="fa-IR" dirty="0" smtClean="0"/>
              <a:t>هزينه </a:t>
            </a:r>
          </a:p>
          <a:p>
            <a:r>
              <a:rPr lang="fa-IR" dirty="0" smtClean="0"/>
              <a:t>– </a:t>
            </a:r>
            <a:r>
              <a:rPr lang="fa-IR" dirty="0"/>
              <a:t>آگاه </a:t>
            </a:r>
            <a:r>
              <a:rPr lang="fa-IR" dirty="0" smtClean="0"/>
              <a:t>سازي </a:t>
            </a:r>
            <a:r>
              <a:rPr lang="fa-IR" dirty="0"/>
              <a:t>همسر از </a:t>
            </a:r>
            <a:r>
              <a:rPr lang="fa-IR" dirty="0" smtClean="0"/>
              <a:t>ميزان </a:t>
            </a:r>
            <a:r>
              <a:rPr lang="fa-IR" dirty="0"/>
              <a:t>درآمد – عدم اسراف در مصرف – آموزش </a:t>
            </a:r>
            <a:r>
              <a:rPr lang="fa-IR" dirty="0" smtClean="0"/>
              <a:t>مسايل اقتصادي </a:t>
            </a:r>
            <a:r>
              <a:rPr lang="fa-IR" dirty="0"/>
              <a:t>و قناعت </a:t>
            </a:r>
            <a:r>
              <a:rPr lang="fa-IR" dirty="0" smtClean="0"/>
              <a:t>ورزي </a:t>
            </a:r>
            <a:r>
              <a:rPr lang="fa-IR" dirty="0"/>
              <a:t>به فرزندان – </a:t>
            </a:r>
            <a:r>
              <a:rPr lang="fa-IR" dirty="0" smtClean="0"/>
              <a:t>پس انداز </a:t>
            </a:r>
            <a:r>
              <a:rPr lang="fa-IR" dirty="0"/>
              <a:t>هر چند اندک</a:t>
            </a:r>
            <a:endParaRPr lang="en-US" dirty="0"/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0241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>کارکردهاي </a:t>
            </a:r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خانواده : </a:t>
            </a:r>
            <a:r>
              <a:rPr lang="en-US" dirty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0 Mitra" pitchFamily="2" charset="-78"/>
              </a:rPr>
            </a:br>
            <a:endParaRPr lang="fa-IR" dirty="0">
              <a:solidFill>
                <a:srgbClr val="00B050"/>
              </a:solidFill>
              <a:cs typeface="0 Mitra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35690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6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blipFill>
            <a:blip r:embed="rId2"/>
            <a:tile tx="0" ty="0" sx="100000" sy="100000" flip="none" algn="tl"/>
          </a:blipFill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 prstMaterial="flat">
              <a:bevelB w="69850" h="38100" prst="cross"/>
              <a:contourClr>
                <a:srgbClr val="FFFF00"/>
              </a:contourClr>
            </a:sp3d>
          </a:bodyPr>
          <a:lstStyle/>
          <a:p>
            <a:pPr algn="ctr"/>
            <a:r>
              <a:rPr lang="fa-IR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srgbClr val="C00000">
                      <a:alpha val="32000"/>
                    </a:srgbClr>
                  </a:outerShdw>
                  <a:reflection blurRad="6350" stA="60000" endA="900" endPos="60000" dist="29997" dir="5400000" sy="-100000" algn="bl" rotWithShape="0"/>
                </a:effectLst>
                <a:cs typeface="B Jadid" pitchFamily="2" charset="-78"/>
              </a:rPr>
              <a:t>فصل </a:t>
            </a:r>
            <a:r>
              <a:rPr lang="fa-IR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srgbClr val="C00000">
                      <a:alpha val="32000"/>
                    </a:srgbClr>
                  </a:outerShdw>
                  <a:reflection blurRad="6350" stA="60000" endA="900" endPos="60000" dist="29997" dir="5400000" sy="-100000" algn="bl" rotWithShape="0"/>
                </a:effectLst>
                <a:cs typeface="B Jadid" pitchFamily="2" charset="-78"/>
              </a:rPr>
              <a:t>چهارم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srgbClr val="C00000">
                    <a:alpha val="32000"/>
                  </a:srgbClr>
                </a:outerShdw>
                <a:reflection blurRad="6350" stA="60000" endA="900" endPos="60000" dist="29997" dir="5400000" sy="-100000" algn="bl" rotWithShape="0"/>
              </a:effectLst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  <a:solidFill>
            <a:srgbClr val="FFFF66">
              <a:alpha val="96863"/>
            </a:srgbClr>
          </a:solidFill>
        </p:spPr>
        <p:txBody>
          <a:bodyPr lIns="180000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lang="fa-IR" sz="4000" dirty="0" smtClean="0">
              <a:ln w="15875" cap="rnd" cmpd="dbl">
                <a:solidFill>
                  <a:schemeClr val="accent1">
                    <a:lumMod val="50000"/>
                  </a:schemeClr>
                </a:solidFill>
                <a:bevel/>
              </a:ln>
              <a:cs typeface="0 Titr Bold" pitchFamily="2" charset="-78"/>
            </a:endParaRPr>
          </a:p>
          <a:p>
            <a:pPr algn="ctr"/>
            <a:endParaRPr lang="fa-IR" sz="4000" dirty="0">
              <a:ln w="15875" cap="rnd" cmpd="dbl">
                <a:solidFill>
                  <a:schemeClr val="accent1">
                    <a:lumMod val="50000"/>
                  </a:schemeClr>
                </a:solidFill>
                <a:bevel/>
              </a:ln>
              <a:cs typeface="0 Titr Bold" pitchFamily="2" charset="-78"/>
            </a:endParaRPr>
          </a:p>
          <a:p>
            <a:pPr algn="ctr"/>
            <a:r>
              <a:rPr lang="fa-IR" sz="4000" dirty="0" smtClean="0">
                <a:ln w="15875" cap="rnd" cmpd="dbl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B050"/>
                </a:solidFill>
                <a:effectLst>
                  <a:outerShdw blurRad="50800" dist="50800" dir="1920000" algn="ctr" rotWithShape="0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cs typeface="B Titr" pitchFamily="2" charset="-78"/>
              </a:rPr>
              <a:t>ايمن سازي </a:t>
            </a:r>
            <a:r>
              <a:rPr lang="fa-IR" sz="4000" dirty="0">
                <a:ln w="15875" cap="rnd" cmpd="dbl">
                  <a:solidFill>
                    <a:schemeClr val="accent1">
                      <a:lumMod val="50000"/>
                    </a:schemeClr>
                  </a:solidFill>
                  <a:bevel/>
                </a:ln>
                <a:solidFill>
                  <a:srgbClr val="00B050"/>
                </a:solidFill>
                <a:effectLst>
                  <a:outerShdw blurRad="50800" dist="50800" dir="1920000" algn="ctr" rotWithShape="0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cs typeface="B Titr" pitchFamily="2" charset="-78"/>
              </a:rPr>
              <a:t>خانواده </a:t>
            </a:r>
            <a:endParaRPr lang="en-US" sz="4000" dirty="0">
              <a:ln w="15875" cap="rnd" cmpd="dbl">
                <a:solidFill>
                  <a:schemeClr val="accent1">
                    <a:lumMod val="50000"/>
                  </a:schemeClr>
                </a:solidFill>
                <a:bevel/>
              </a:ln>
              <a:solidFill>
                <a:srgbClr val="00B050"/>
              </a:solidFill>
              <a:effectLst>
                <a:outerShdw blurRad="50800" dist="50800" dir="1920000" algn="ctr" rotWithShape="0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cs typeface="0 Titr Bold" pitchFamily="2" charset="-78"/>
            </a:endParaRPr>
          </a:p>
          <a:p>
            <a:pPr algn="ctr"/>
            <a:endParaRPr lang="fa-IR" dirty="0">
              <a:ln w="15875" cap="rnd" cmpd="dbl">
                <a:solidFill>
                  <a:schemeClr val="accent1">
                    <a:lumMod val="50000"/>
                  </a:schemeClr>
                </a:solidFill>
                <a:bevel/>
              </a:ln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360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75998720"/>
              </p:ext>
            </p:extLst>
          </p:nvPr>
        </p:nvGraphicFramePr>
        <p:xfrm>
          <a:off x="0" y="188913"/>
          <a:ext cx="8229600" cy="633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113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31961235"/>
              </p:ext>
            </p:extLst>
          </p:nvPr>
        </p:nvGraphicFramePr>
        <p:xfrm>
          <a:off x="0" y="0"/>
          <a:ext cx="9128381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503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Jadid" pitchFamily="2" charset="-78"/>
              </a:rPr>
              <a:t>فصل اول</a:t>
            </a:r>
            <a:endParaRPr lang="fa-IR" dirty="0">
              <a:solidFill>
                <a:schemeClr val="tx2">
                  <a:lumMod val="60000"/>
                  <a:lumOff val="40000"/>
                </a:schemeClr>
              </a:solidFill>
              <a:cs typeface="B Jad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fa-IR" sz="4000" dirty="0" smtClean="0">
              <a:cs typeface="0 Titr Bold" pitchFamily="2" charset="-78"/>
            </a:endParaRPr>
          </a:p>
          <a:p>
            <a:pPr algn="ctr"/>
            <a:endParaRPr lang="fa-IR" sz="4000" dirty="0">
              <a:cs typeface="0 Titr Bold" pitchFamily="2" charset="-78"/>
            </a:endParaRPr>
          </a:p>
          <a:p>
            <a:pPr algn="ctr"/>
            <a:endParaRPr lang="fa-IR" sz="4000" dirty="0" smtClean="0">
              <a:solidFill>
                <a:srgbClr val="00B050"/>
              </a:solidFill>
              <a:cs typeface="0 Titr Bold" pitchFamily="2" charset="-78"/>
            </a:endParaRPr>
          </a:p>
          <a:p>
            <a:pPr algn="ctr"/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نيازهاي اساسي انسان</a:t>
            </a:r>
            <a:endParaRPr lang="fa-IR" sz="40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992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718"/>
            <a:ext cx="8229600" cy="778098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00B050"/>
                </a:solidFill>
                <a:cs typeface="0 Mitra" pitchFamily="2" charset="-78"/>
              </a:rPr>
              <a:t>عوامل </a:t>
            </a:r>
            <a:r>
              <a:rPr lang="fa-IR" b="1" dirty="0" smtClean="0">
                <a:solidFill>
                  <a:srgbClr val="00B050"/>
                </a:solidFill>
                <a:cs typeface="0 Mitra" pitchFamily="2" charset="-78"/>
              </a:rPr>
              <a:t>تضعيف </a:t>
            </a:r>
            <a:r>
              <a:rPr lang="fa-IR" b="1" dirty="0">
                <a:solidFill>
                  <a:srgbClr val="00B050"/>
                </a:solidFill>
                <a:cs typeface="0 Mitra" pitchFamily="2" charset="-78"/>
              </a:rPr>
              <a:t>خانواده :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63912594"/>
              </p:ext>
            </p:extLst>
          </p:nvPr>
        </p:nvGraphicFramePr>
        <p:xfrm>
          <a:off x="251520" y="980728"/>
          <a:ext cx="425462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1367170726"/>
              </p:ext>
            </p:extLst>
          </p:nvPr>
        </p:nvGraphicFramePr>
        <p:xfrm>
          <a:off x="4644008" y="692696"/>
          <a:ext cx="4248472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989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3999" cy="5016758"/>
          </a:xfrm>
          <a:prstGeom prst="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endParaRPr lang="fa-IR" sz="3200" dirty="0" smtClean="0"/>
          </a:p>
          <a:p>
            <a:pPr algn="ctr"/>
            <a:endParaRPr lang="fa-IR" sz="3200" dirty="0"/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آموزش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همسران (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آشناسازي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با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وظايف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و حقوق – عوامل موثر در استحکام و تزلزل خانواده و روش حل مشکلات )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0 Koodak Bold" pitchFamily="2" charset="-78"/>
            </a:endParaRPr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پرهيز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از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بدگماني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و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ايجاد بدگماني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در همسر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0 Koodak Bold" pitchFamily="2" charset="-78"/>
            </a:endParaRPr>
          </a:p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مواجهه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صحيح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با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عيوب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همسر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0 Koodak Bold" pitchFamily="2" charset="-78"/>
            </a:endParaRPr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مديريت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خشم و غضب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0 Koodak Bold" pitchFamily="2" charset="-78"/>
            </a:endParaRPr>
          </a:p>
          <a:p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کسب مهارت حل مساله (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تبديل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مشکل به مساله ←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تعيين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و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تشخيص نيازها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و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اولويت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ها ← بارش راه حل (تفکر – مشورت – مطالعه) ←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ارزيابي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راه حلها بر اساس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امکانات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موجود –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پيامدها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– موثر بودن –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و زمان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0 Koodak Bold" pitchFamily="2" charset="-78"/>
              </a:rPr>
              <a:t>در دسترس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0 Koodak Bold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00B050"/>
                </a:solidFill>
                <a:cs typeface="0 Mitra" pitchFamily="2" charset="-78"/>
              </a:rPr>
              <a:t>راههاي ايمن سازي </a:t>
            </a:r>
            <a:r>
              <a:rPr lang="fa-IR" b="1" dirty="0">
                <a:solidFill>
                  <a:srgbClr val="00B050"/>
                </a:solidFill>
                <a:cs typeface="0 Mitra" pitchFamily="2" charset="-78"/>
              </a:rPr>
              <a:t>خانواده از </a:t>
            </a:r>
            <a:r>
              <a:rPr lang="fa-IR" b="1" dirty="0" smtClean="0">
                <a:solidFill>
                  <a:srgbClr val="00B050"/>
                </a:solidFill>
                <a:cs typeface="0 Mitra" pitchFamily="2" charset="-78"/>
              </a:rPr>
              <a:t>آسيب </a:t>
            </a:r>
            <a:r>
              <a:rPr lang="fa-IR" b="1" dirty="0">
                <a:solidFill>
                  <a:srgbClr val="00B050"/>
                </a:solidFill>
                <a:cs typeface="0 Mitra" pitchFamily="2" charset="-78"/>
              </a:rPr>
              <a:t>ها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617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ln>
                  <a:solidFill>
                    <a:srgbClr val="181C16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cs typeface="0 Mitra" pitchFamily="2" charset="-78"/>
              </a:rPr>
              <a:t>فروپاشي </a:t>
            </a:r>
            <a:r>
              <a:rPr lang="fa-IR" b="1" dirty="0">
                <a:ln>
                  <a:solidFill>
                    <a:srgbClr val="181C16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cs typeface="0 Mitra" pitchFamily="2" charset="-78"/>
              </a:rPr>
              <a:t>خانواده</a:t>
            </a:r>
            <a:r>
              <a:rPr lang="en-US" b="1" dirty="0">
                <a:ln>
                  <a:solidFill>
                    <a:srgbClr val="181C16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cs typeface="0 Mitra" pitchFamily="2" charset="-78"/>
              </a:rPr>
              <a:t/>
            </a:r>
            <a:br>
              <a:rPr lang="en-US" b="1" dirty="0">
                <a:ln>
                  <a:solidFill>
                    <a:srgbClr val="181C16"/>
                  </a:solidFill>
                </a:ln>
                <a:solidFill>
                  <a:srgbClr val="00B050"/>
                </a:solidFill>
                <a:effectLst>
                  <a:reflection blurRad="6350" stA="60000" endA="900" endPos="58000" dir="5400000" sy="-100000" algn="bl" rotWithShape="0"/>
                </a:effectLst>
                <a:cs typeface="0 Mitra" pitchFamily="2" charset="-78"/>
              </a:rPr>
            </a:br>
            <a:endParaRPr lang="fa-IR" b="1" dirty="0">
              <a:ln>
                <a:solidFill>
                  <a:srgbClr val="181C16"/>
                </a:solidFill>
              </a:ln>
              <a:solidFill>
                <a:srgbClr val="00B050"/>
              </a:solidFill>
              <a:effectLst>
                <a:reflection blurRad="6350" stA="60000" endA="900" endPos="58000" dir="5400000" sy="-100000" algn="bl" rotWithShape="0"/>
              </a:effectLst>
              <a:cs typeface="0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9144000" cy="594928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fa-IR" sz="2800" b="1" dirty="0">
                <a:solidFill>
                  <a:srgbClr val="FF0000"/>
                </a:solidFill>
                <a:cs typeface="0 Mitra" pitchFamily="2" charset="-78"/>
              </a:rPr>
              <a:t>الف : فسخ نکاح </a:t>
            </a:r>
            <a:r>
              <a:rPr lang="fa-IR" sz="2800" b="1" dirty="0">
                <a:cs typeface="0 Mitra" pitchFamily="2" charset="-78"/>
              </a:rPr>
              <a:t> = </a:t>
            </a:r>
            <a:r>
              <a:rPr lang="fa-IR" sz="2800" b="1" dirty="0" smtClean="0">
                <a:cs typeface="0 Mitra" pitchFamily="2" charset="-78"/>
              </a:rPr>
              <a:t>اختيار </a:t>
            </a:r>
            <a:r>
              <a:rPr lang="fa-IR" sz="2800" b="1" dirty="0">
                <a:cs typeface="0 Mitra" pitchFamily="2" charset="-78"/>
              </a:rPr>
              <a:t>بر هم زدن عقد (از </a:t>
            </a:r>
            <a:r>
              <a:rPr lang="fa-IR" sz="2800" b="1" dirty="0" smtClean="0">
                <a:cs typeface="0 Mitra" pitchFamily="2" charset="-78"/>
              </a:rPr>
              <a:t>سوي </a:t>
            </a:r>
            <a:r>
              <a:rPr lang="fa-IR" sz="2800" b="1" dirty="0">
                <a:cs typeface="0 Mitra" pitchFamily="2" charset="-78"/>
              </a:rPr>
              <a:t>همسر مغبون)</a:t>
            </a:r>
            <a:endParaRPr lang="en-US" sz="2800" b="1" dirty="0">
              <a:cs typeface="0 Mitra" pitchFamily="2" charset="-78"/>
            </a:endParaRPr>
          </a:p>
          <a:p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سبب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اختيار </a:t>
            </a:r>
            <a:r>
              <a:rPr lang="fa-IR" sz="2800" b="1" dirty="0">
                <a:cs typeface="0 Mitra" pitchFamily="2" charset="-78"/>
              </a:rPr>
              <a:t>: </a:t>
            </a:r>
            <a:endParaRPr lang="fa-IR" sz="2800" b="1" dirty="0" smtClean="0">
              <a:cs typeface="0 Mitra" pitchFamily="2" charset="-78"/>
            </a:endParaRPr>
          </a:p>
          <a:p>
            <a:r>
              <a:rPr lang="fa-IR" sz="2800" b="1" dirty="0" smtClean="0">
                <a:cs typeface="0 Mitra" pitchFamily="2" charset="-78"/>
              </a:rPr>
              <a:t>فريب </a:t>
            </a:r>
            <a:r>
              <a:rPr lang="fa-IR" sz="2800" b="1" dirty="0">
                <a:cs typeface="0 Mitra" pitchFamily="2" charset="-78"/>
              </a:rPr>
              <a:t>خوردن ← وجود </a:t>
            </a:r>
            <a:r>
              <a:rPr lang="fa-IR" sz="2800" b="1" dirty="0" smtClean="0">
                <a:cs typeface="0 Mitra" pitchFamily="2" charset="-78"/>
              </a:rPr>
              <a:t>عيب </a:t>
            </a:r>
            <a:r>
              <a:rPr lang="fa-IR" sz="2800" b="1" dirty="0">
                <a:cs typeface="0 Mitra" pitchFamily="2" charset="-78"/>
              </a:rPr>
              <a:t>و نگفتن </a:t>
            </a:r>
            <a:r>
              <a:rPr lang="fa-IR" sz="2800" b="1" dirty="0" smtClean="0">
                <a:cs typeface="0 Mitra" pitchFamily="2" charset="-78"/>
              </a:rPr>
              <a:t>پيش </a:t>
            </a:r>
            <a:r>
              <a:rPr lang="fa-IR" sz="2800" b="1" dirty="0">
                <a:cs typeface="0 Mitra" pitchFamily="2" charset="-78"/>
              </a:rPr>
              <a:t>از عقد </a:t>
            </a:r>
            <a:r>
              <a:rPr lang="fa-IR" sz="2800" b="1" dirty="0" smtClean="0">
                <a:cs typeface="0 Mitra" pitchFamily="2" charset="-78"/>
              </a:rPr>
              <a:t>يا حين </a:t>
            </a:r>
            <a:r>
              <a:rPr lang="fa-IR" sz="2800" b="1" dirty="0">
                <a:cs typeface="0 Mitra" pitchFamily="2" charset="-78"/>
              </a:rPr>
              <a:t>عقد – جنون مداوم </a:t>
            </a:r>
            <a:r>
              <a:rPr lang="fa-IR" sz="2800" b="1" dirty="0" smtClean="0">
                <a:cs typeface="0 Mitra" pitchFamily="2" charset="-78"/>
              </a:rPr>
              <a:t>يا ادواري </a:t>
            </a:r>
            <a:r>
              <a:rPr lang="fa-IR" sz="2800" b="1" dirty="0">
                <a:cs typeface="0 Mitra" pitchFamily="2" charset="-78"/>
              </a:rPr>
              <a:t>(چه </a:t>
            </a:r>
            <a:r>
              <a:rPr lang="fa-IR" sz="2800" b="1" dirty="0" smtClean="0">
                <a:cs typeface="0 Mitra" pitchFamily="2" charset="-78"/>
              </a:rPr>
              <a:t>پيش </a:t>
            </a:r>
            <a:r>
              <a:rPr lang="fa-IR" sz="2800" b="1" dirty="0">
                <a:cs typeface="0 Mitra" pitchFamily="2" charset="-78"/>
              </a:rPr>
              <a:t>از عقد و چه پس از عقد )</a:t>
            </a:r>
            <a:endParaRPr lang="en-US" sz="2800" b="1" dirty="0">
              <a:cs typeface="0 Mitra" pitchFamily="2" charset="-78"/>
            </a:endParaRPr>
          </a:p>
          <a:p>
            <a:r>
              <a:rPr lang="fa-IR" sz="2800" b="1" dirty="0" smtClean="0">
                <a:cs typeface="0 Mitra" pitchFamily="2" charset="-78"/>
              </a:rPr>
              <a:t>← به </a:t>
            </a:r>
            <a:r>
              <a:rPr lang="fa-IR" sz="2800" b="1" dirty="0">
                <a:cs typeface="0 Mitra" pitchFamily="2" charset="-78"/>
              </a:rPr>
              <a:t>علت تخلف از وصف مقصود  </a:t>
            </a:r>
            <a:r>
              <a:rPr lang="fa-IR" sz="2800" b="1" dirty="0" smtClean="0">
                <a:cs typeface="0 Mitra" pitchFamily="2" charset="-78"/>
              </a:rPr>
              <a:t>(مثل شرط </a:t>
            </a:r>
            <a:r>
              <a:rPr lang="fa-IR" sz="2800" b="1" dirty="0">
                <a:cs typeface="0 Mitra" pitchFamily="2" charset="-78"/>
              </a:rPr>
              <a:t>عدم تاهل در گذشته )</a:t>
            </a:r>
            <a:endParaRPr lang="en-US" sz="2800" b="1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در فسخ نکاح مقدمات طلاق و وقوع </a:t>
            </a:r>
            <a:r>
              <a:rPr lang="fa-IR" sz="2800" b="1" dirty="0" smtClean="0">
                <a:cs typeface="0 Mitra" pitchFamily="2" charset="-78"/>
              </a:rPr>
              <a:t>صيغه </a:t>
            </a:r>
            <a:r>
              <a:rPr lang="fa-IR" sz="2800" b="1" dirty="0">
                <a:cs typeface="0 Mitra" pitchFamily="2" charset="-78"/>
              </a:rPr>
              <a:t>طلاق لازم </a:t>
            </a:r>
            <a:r>
              <a:rPr lang="fa-IR" sz="2800" b="1" dirty="0" smtClean="0">
                <a:cs typeface="0 Mitra" pitchFamily="2" charset="-78"/>
              </a:rPr>
              <a:t>نيست .</a:t>
            </a:r>
            <a:endParaRPr lang="en-US" sz="2800" b="1" dirty="0">
              <a:cs typeface="0 Mitra" pitchFamily="2" charset="-78"/>
            </a:endParaRPr>
          </a:p>
          <a:p>
            <a:r>
              <a:rPr lang="fa-IR" sz="2800" b="1" dirty="0">
                <a:solidFill>
                  <a:srgbClr val="FF0000"/>
                </a:solidFill>
                <a:cs typeface="0 Mitra" pitchFamily="2" charset="-78"/>
              </a:rPr>
              <a:t>ب : طلاق  </a:t>
            </a:r>
            <a:r>
              <a:rPr lang="fa-IR" sz="2800" b="1" dirty="0">
                <a:cs typeface="0 Mitra" pitchFamily="2" charset="-78"/>
              </a:rPr>
              <a:t>: </a:t>
            </a:r>
            <a:r>
              <a:rPr lang="fa-IR" sz="2800" b="1" dirty="0" smtClean="0">
                <a:cs typeface="0 Mitra" pitchFamily="2" charset="-78"/>
              </a:rPr>
              <a:t>جدا </a:t>
            </a:r>
            <a:r>
              <a:rPr lang="fa-IR" sz="2800" b="1" dirty="0">
                <a:cs typeface="0 Mitra" pitchFamily="2" charset="-78"/>
              </a:rPr>
              <a:t>شدن زن از </a:t>
            </a:r>
            <a:r>
              <a:rPr lang="fa-IR" sz="2800" b="1" dirty="0" smtClean="0">
                <a:cs typeface="0 Mitra" pitchFamily="2" charset="-78"/>
              </a:rPr>
              <a:t>مرد - رهايي </a:t>
            </a:r>
            <a:r>
              <a:rPr lang="fa-IR" sz="2800" b="1" dirty="0">
                <a:cs typeface="0 Mitra" pitchFamily="2" charset="-78"/>
              </a:rPr>
              <a:t>از </a:t>
            </a:r>
            <a:r>
              <a:rPr lang="fa-IR" sz="2800" b="1" dirty="0" smtClean="0">
                <a:cs typeface="0 Mitra" pitchFamily="2" charset="-78"/>
              </a:rPr>
              <a:t>قيد </a:t>
            </a:r>
            <a:r>
              <a:rPr lang="fa-IR" sz="2800" b="1" dirty="0">
                <a:cs typeface="0 Mitra" pitchFamily="2" charset="-78"/>
              </a:rPr>
              <a:t>نکاح و </a:t>
            </a:r>
            <a:r>
              <a:rPr lang="fa-IR" sz="2800" b="1" dirty="0" smtClean="0">
                <a:cs typeface="0 Mitra" pitchFamily="2" charset="-78"/>
              </a:rPr>
              <a:t>زناشويي ( به </a:t>
            </a:r>
            <a:r>
              <a:rPr lang="fa-IR" sz="2800" b="1" dirty="0">
                <a:cs typeface="0 Mitra" pitchFamily="2" charset="-78"/>
              </a:rPr>
              <a:t>درخواست مرد </a:t>
            </a:r>
            <a:r>
              <a:rPr lang="fa-IR" sz="2800" b="1" dirty="0" smtClean="0">
                <a:cs typeface="0 Mitra" pitchFamily="2" charset="-78"/>
              </a:rPr>
              <a:t>يا </a:t>
            </a:r>
            <a:r>
              <a:rPr lang="fa-IR" sz="2800" b="1" dirty="0">
                <a:cs typeface="0 Mitra" pitchFamily="2" charset="-78"/>
              </a:rPr>
              <a:t>زن) </a:t>
            </a:r>
            <a:endParaRPr lang="en-US" sz="2800" b="1" dirty="0">
              <a:cs typeface="0 Mitra" pitchFamily="2" charset="-78"/>
            </a:endParaRPr>
          </a:p>
          <a:p>
            <a:r>
              <a:rPr lang="fa-IR" sz="2800" b="1" dirty="0" smtClean="0">
                <a:cs typeface="0 Mitra" pitchFamily="2" charset="-78"/>
              </a:rPr>
              <a:t>← </a:t>
            </a:r>
            <a:r>
              <a:rPr lang="fa-IR" sz="2800" b="1" dirty="0">
                <a:cs typeface="0 Mitra" pitchFamily="2" charset="-78"/>
              </a:rPr>
              <a:t>1-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رجعي</a:t>
            </a:r>
            <a:r>
              <a:rPr lang="fa-IR" sz="2800" b="1" dirty="0" smtClean="0">
                <a:cs typeface="0 Mitra" pitchFamily="2" charset="-78"/>
              </a:rPr>
              <a:t>  </a:t>
            </a:r>
            <a:r>
              <a:rPr lang="fa-IR" sz="2800" b="1" dirty="0">
                <a:cs typeface="0 Mitra" pitchFamily="2" charset="-78"/>
              </a:rPr>
              <a:t>: به درخواست مرد – سه ماه عده نگه داشتن زن و سکونت در منزل  شوهر – امکان رجوع و بازگشت به </a:t>
            </a:r>
            <a:r>
              <a:rPr lang="fa-IR" sz="2800" b="1" dirty="0" smtClean="0">
                <a:cs typeface="0 Mitra" pitchFamily="2" charset="-78"/>
              </a:rPr>
              <a:t>زندگي </a:t>
            </a:r>
            <a:r>
              <a:rPr lang="fa-IR" sz="2800" b="1" dirty="0">
                <a:cs typeface="0 Mitra" pitchFamily="2" charset="-78"/>
              </a:rPr>
              <a:t>مشترک بدون </a:t>
            </a:r>
            <a:r>
              <a:rPr lang="fa-IR" sz="2800" b="1" dirty="0" smtClean="0">
                <a:cs typeface="0 Mitra" pitchFamily="2" charset="-78"/>
              </a:rPr>
              <a:t>عقد </a:t>
            </a:r>
            <a:r>
              <a:rPr lang="fa-IR" sz="2800" b="1" dirty="0">
                <a:cs typeface="0 Mitra" pitchFamily="2" charset="-78"/>
              </a:rPr>
              <a:t>مجدد   </a:t>
            </a:r>
            <a:endParaRPr lang="en-US" sz="2800" b="1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← 2-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خلع </a:t>
            </a:r>
            <a:r>
              <a:rPr lang="fa-IR" sz="2800" b="1" dirty="0">
                <a:cs typeface="0 Mitra" pitchFamily="2" charset="-78"/>
              </a:rPr>
              <a:t>: به درخواست زن – عدم امکان رجوع مرد -  چشم </a:t>
            </a:r>
            <a:r>
              <a:rPr lang="fa-IR" sz="2800" b="1" dirty="0" smtClean="0">
                <a:cs typeface="0 Mitra" pitchFamily="2" charset="-78"/>
              </a:rPr>
              <a:t>پوشي </a:t>
            </a:r>
            <a:r>
              <a:rPr lang="fa-IR" sz="2800" b="1" dirty="0">
                <a:cs typeface="0 Mitra" pitchFamily="2" charset="-78"/>
              </a:rPr>
              <a:t>زن از </a:t>
            </a:r>
            <a:r>
              <a:rPr lang="fa-IR" sz="2800" b="1" dirty="0" smtClean="0">
                <a:cs typeface="0 Mitra" pitchFamily="2" charset="-78"/>
              </a:rPr>
              <a:t>بخشي يا </a:t>
            </a:r>
            <a:r>
              <a:rPr lang="fa-IR" sz="2800" b="1" dirty="0">
                <a:cs typeface="0 Mitra" pitchFamily="2" charset="-78"/>
              </a:rPr>
              <a:t>تمام </a:t>
            </a:r>
            <a:r>
              <a:rPr lang="fa-IR" sz="2800" b="1" dirty="0" smtClean="0">
                <a:cs typeface="0 Mitra" pitchFamily="2" charset="-78"/>
              </a:rPr>
              <a:t>مهريه   </a:t>
            </a:r>
            <a:endParaRPr lang="en-US" sz="2800" b="1" dirty="0">
              <a:cs typeface="0 Mitra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316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116632"/>
            <a:ext cx="8856984" cy="1143000"/>
          </a:xfrm>
        </p:spPr>
        <p:txBody>
          <a:bodyPr anchor="ctr">
            <a:noAutofit/>
          </a:bodyPr>
          <a:lstStyle/>
          <a:p>
            <a:r>
              <a:rPr lang="fa-IR" sz="2400" b="1" dirty="0" smtClean="0">
                <a:solidFill>
                  <a:srgbClr val="7030A0"/>
                </a:solidFill>
                <a:cs typeface="0 Koodak Bold" pitchFamily="2" charset="-78"/>
              </a:rPr>
              <a:t>نسبت  </a:t>
            </a:r>
            <a:r>
              <a:rPr lang="fa-IR" sz="2400" b="1" dirty="0">
                <a:solidFill>
                  <a:srgbClr val="7030A0"/>
                </a:solidFill>
                <a:cs typeface="0 Koodak Bold" pitchFamily="2" charset="-78"/>
              </a:rPr>
              <a:t>طلاق </a:t>
            </a:r>
            <a:r>
              <a:rPr lang="fa-IR" sz="2400" b="1" dirty="0" smtClean="0">
                <a:solidFill>
                  <a:srgbClr val="7030A0"/>
                </a:solidFill>
                <a:cs typeface="0 Koodak Bold" pitchFamily="2" charset="-78"/>
              </a:rPr>
              <a:t>به </a:t>
            </a:r>
            <a:r>
              <a:rPr lang="fa-IR" sz="2400" b="1" dirty="0">
                <a:solidFill>
                  <a:srgbClr val="7030A0"/>
                </a:solidFill>
                <a:cs typeface="0 Koodak Bold" pitchFamily="2" charset="-78"/>
              </a:rPr>
              <a:t>ازدواج در </a:t>
            </a:r>
            <a:r>
              <a:rPr lang="fa-IR" sz="2400" b="1" dirty="0" smtClean="0">
                <a:solidFill>
                  <a:srgbClr val="7030A0"/>
                </a:solidFill>
                <a:cs typeface="0 Koodak Bold" pitchFamily="2" charset="-78"/>
              </a:rPr>
              <a:t>کشورهاي غيراسلامي (درصد)(ميانگين </a:t>
            </a:r>
            <a:r>
              <a:rPr lang="fa-IR" sz="2400" b="1" dirty="0">
                <a:solidFill>
                  <a:srgbClr val="7030A0"/>
                </a:solidFill>
                <a:cs typeface="0 Koodak Bold" pitchFamily="2" charset="-78"/>
              </a:rPr>
              <a:t>2003-1999</a:t>
            </a:r>
            <a:r>
              <a:rPr lang="fa-IR" sz="2400" b="1" dirty="0" smtClean="0">
                <a:solidFill>
                  <a:srgbClr val="7030A0"/>
                </a:solidFill>
                <a:cs typeface="0 Koodak Bold" pitchFamily="2" charset="-78"/>
              </a:rPr>
              <a:t>)</a:t>
            </a:r>
            <a:endParaRPr lang="fa-IR" sz="2400" b="1" dirty="0">
              <a:solidFill>
                <a:srgbClr val="7030A0"/>
              </a:solidFill>
              <a:cs typeface="0 Koodak Bold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12732791"/>
              </p:ext>
            </p:extLst>
          </p:nvPr>
        </p:nvGraphicFramePr>
        <p:xfrm>
          <a:off x="323528" y="1124744"/>
          <a:ext cx="8496944" cy="554461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81519"/>
                <a:gridCol w="2066953"/>
                <a:gridCol w="2035129"/>
                <a:gridCol w="2213343"/>
              </a:tblGrid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بلژيک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67/7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فرانسه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41/3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کوبا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65/9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سوئيس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40/8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اروگوئه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58/7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ژاپن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35/6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سوئد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54/9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پرتغال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35/3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انگليس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54/8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هلند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32/8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آلمان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49/7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ونزوئلا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21/8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استراليا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48/8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يونان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16/7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کانادا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46/7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چين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14/9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دانمارک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44/5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ايتاليا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14/4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روسيه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43/3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ارمنستان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12/3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جمهوري </a:t>
                      </a: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چک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43/3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مکزيک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8/6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نروژ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42/9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جامائيکا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5/9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650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0 Koodak Bold" pitchFamily="2" charset="-78"/>
                        </a:rPr>
                        <a:t>آمريکا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Arial"/>
                        </a:rPr>
                        <a:t>42/6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0 Koodak Bold" pitchFamily="2" charset="-78"/>
                        </a:rPr>
                        <a:t>مغولستان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5/7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156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Autofit/>
          </a:bodyPr>
          <a:lstStyle/>
          <a:p>
            <a:r>
              <a:rPr lang="fa-IR" sz="2400" b="1" dirty="0" smtClean="0">
                <a:solidFill>
                  <a:srgbClr val="7030A0"/>
                </a:solidFill>
                <a:cs typeface="0 Koodak Bold" pitchFamily="2" charset="-78"/>
              </a:rPr>
              <a:t>نسبت </a:t>
            </a:r>
            <a:r>
              <a:rPr lang="fa-IR" sz="2400" b="1" dirty="0">
                <a:solidFill>
                  <a:srgbClr val="7030A0"/>
                </a:solidFill>
                <a:cs typeface="0 Koodak Bold" pitchFamily="2" charset="-78"/>
              </a:rPr>
              <a:t>طلاق </a:t>
            </a:r>
            <a:r>
              <a:rPr lang="fa-IR" sz="2400" b="1" dirty="0" smtClean="0">
                <a:solidFill>
                  <a:srgbClr val="7030A0"/>
                </a:solidFill>
                <a:cs typeface="0 Koodak Bold" pitchFamily="2" charset="-78"/>
              </a:rPr>
              <a:t>به </a:t>
            </a:r>
            <a:r>
              <a:rPr lang="fa-IR" sz="2400" b="1" dirty="0">
                <a:solidFill>
                  <a:srgbClr val="7030A0"/>
                </a:solidFill>
                <a:cs typeface="0 Koodak Bold" pitchFamily="2" charset="-78"/>
              </a:rPr>
              <a:t>ازدواج در </a:t>
            </a:r>
            <a:r>
              <a:rPr lang="fa-IR" sz="2400" b="1" dirty="0" smtClean="0">
                <a:solidFill>
                  <a:srgbClr val="7030A0"/>
                </a:solidFill>
                <a:cs typeface="0 Koodak Bold" pitchFamily="2" charset="-78"/>
              </a:rPr>
              <a:t>کشورهاي اسلامي (درصد) (ميانگين </a:t>
            </a:r>
            <a:r>
              <a:rPr lang="fa-IR" sz="2400" b="1" dirty="0">
                <a:solidFill>
                  <a:srgbClr val="7030A0"/>
                </a:solidFill>
                <a:cs typeface="0 Koodak Bold" pitchFamily="2" charset="-78"/>
              </a:rPr>
              <a:t>2003-</a:t>
            </a:r>
            <a:r>
              <a:rPr lang="fa-IR" sz="2400" dirty="0">
                <a:solidFill>
                  <a:srgbClr val="7030A0"/>
                </a:solidFill>
                <a:cs typeface="0 Koodak Bold" pitchFamily="2" charset="-78"/>
              </a:rPr>
              <a:t>1999)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04638049"/>
              </p:ext>
            </p:extLst>
          </p:nvPr>
        </p:nvGraphicFramePr>
        <p:xfrm>
          <a:off x="395536" y="1412781"/>
          <a:ext cx="8424936" cy="42141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97164"/>
                <a:gridCol w="2525604"/>
                <a:gridCol w="2304320"/>
                <a:gridCol w="1797848"/>
              </a:tblGrid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مالديو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47/4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ايران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9/4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کويت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32/6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ترکيه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9/1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قزاقستان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30/4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تاجيکستان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7/8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قرقيزستان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20/2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ليبي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5/5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اردن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18/7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بحرين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18/6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</a:tr>
              <a:tr h="42857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فلسطين اشغالي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14/7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Koodak Bold" pitchFamily="2" charset="-78"/>
                        </a:rPr>
                        <a:t>مصر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13/4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Koodak Bold" pitchFamily="2" charset="-78"/>
                        </a:rPr>
                        <a:t>آذربايجان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13/1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</a:tr>
              <a:tr h="36852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0 Koodak Bold" pitchFamily="2" charset="-78"/>
                        </a:rPr>
                        <a:t>بوسني هرزگوين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9/6</a:t>
                      </a:r>
                      <a:endParaRPr lang="en-US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effectLst/>
                          <a:cs typeface="0 Koodak Bold" pitchFamily="2" charset="-78"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0 Koodak Bold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656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 anchor="t">
            <a:noAutofit/>
          </a:bodyPr>
          <a:lstStyle/>
          <a:p>
            <a:pPr algn="ctr"/>
            <a:r>
              <a:rPr lang="fa-IR" b="1" dirty="0">
                <a:solidFill>
                  <a:srgbClr val="00B050"/>
                </a:solidFill>
                <a:cs typeface="0 Mitra" pitchFamily="2" charset="-78"/>
              </a:rPr>
              <a:t>علل طلاق</a:t>
            </a:r>
            <a:r>
              <a:rPr lang="en-US" b="1" dirty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en-US" b="1" dirty="0">
                <a:solidFill>
                  <a:srgbClr val="00B050"/>
                </a:solidFill>
                <a:cs typeface="0 Mitra" pitchFamily="2" charset="-78"/>
              </a:rPr>
            </a:br>
            <a:endParaRPr lang="fa-IR" b="1" dirty="0">
              <a:solidFill>
                <a:srgbClr val="00B050"/>
              </a:solidFill>
              <a:cs typeface="0 Mitra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81381854"/>
              </p:ext>
            </p:extLst>
          </p:nvPr>
        </p:nvGraphicFramePr>
        <p:xfrm>
          <a:off x="179512" y="1340768"/>
          <a:ext cx="84204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63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8576274" cy="660791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799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746192480"/>
              </p:ext>
            </p:extLst>
          </p:nvPr>
        </p:nvGraphicFramePr>
        <p:xfrm>
          <a:off x="0" y="115888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08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688099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503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fa-IR" sz="4400" dirty="0">
                <a:ln cmpd="dbl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srgbClr val="00B0F0">
                      <a:alpha val="32000"/>
                    </a:srgbClr>
                  </a:outerShdw>
                </a:effectLst>
                <a:cs typeface="B Jadid" pitchFamily="2" charset="-78"/>
              </a:rPr>
              <a:t>فصل پنجم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cs typeface="0 Jadid Bold" pitchFamily="2" charset="-78"/>
              </a:rPr>
              <a:t/>
            </a: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cs typeface="0 Jadid Bold" pitchFamily="2" charset="-78"/>
              </a:rPr>
            </a:br>
            <a:endParaRPr lang="fa-IR" sz="4400" dirty="0">
              <a:solidFill>
                <a:schemeClr val="tx2">
                  <a:lumMod val="60000"/>
                  <a:lumOff val="40000"/>
                </a:schemeClr>
              </a:solidFill>
              <a:cs typeface="0 Jadid Bold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40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cs typeface="0 Titr Bold" pitchFamily="2" charset="-78"/>
            </a:endParaRPr>
          </a:p>
          <a:p>
            <a:endParaRPr lang="fa-IR" sz="4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cs typeface="0 Titr Bold" pitchFamily="2" charset="-78"/>
            </a:endParaRPr>
          </a:p>
          <a:p>
            <a:pPr algn="ctr"/>
            <a:r>
              <a:rPr lang="fa-IR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5">
                      <a:lumMod val="20000"/>
                      <a:lumOff val="80000"/>
                      <a:alpha val="40000"/>
                    </a:schemeClr>
                  </a:glow>
                  <a:outerShdw blurRad="50800" dist="38100" dir="16200000" rotWithShape="0">
                    <a:srgbClr val="FFC000">
                      <a:alpha val="40000"/>
                    </a:srgbClr>
                  </a:outerShdw>
                </a:effectLst>
                <a:cs typeface="B Titr" pitchFamily="2" charset="-78"/>
              </a:rPr>
              <a:t>فرزندآوري </a:t>
            </a:r>
            <a:r>
              <a:rPr lang="fa-IR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5">
                      <a:lumMod val="20000"/>
                      <a:lumOff val="80000"/>
                      <a:alpha val="40000"/>
                    </a:schemeClr>
                  </a:glow>
                  <a:outerShdw blurRad="50800" dist="38100" dir="16200000" rotWithShape="0">
                    <a:srgbClr val="FFC000">
                      <a:alpha val="40000"/>
                    </a:srgbClr>
                  </a:outerShdw>
                </a:effectLst>
                <a:cs typeface="B Titr" pitchFamily="2" charset="-78"/>
              </a:rPr>
              <a:t>و فرزند </a:t>
            </a:r>
            <a:r>
              <a:rPr lang="fa-IR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39700">
                    <a:schemeClr val="accent5">
                      <a:lumMod val="20000"/>
                      <a:lumOff val="80000"/>
                      <a:alpha val="40000"/>
                    </a:schemeClr>
                  </a:glow>
                  <a:outerShdw blurRad="50800" dist="38100" dir="16200000" rotWithShape="0">
                    <a:srgbClr val="FFC000">
                      <a:alpha val="40000"/>
                    </a:srgbClr>
                  </a:outerShdw>
                </a:effectLst>
                <a:cs typeface="B Titr" pitchFamily="2" charset="-78"/>
              </a:rPr>
              <a:t>پروري</a:t>
            </a:r>
            <a:endParaRPr lang="fa-IR" sz="4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effectLst>
                <a:glow rad="139700">
                  <a:schemeClr val="accent5">
                    <a:lumMod val="20000"/>
                    <a:lumOff val="80000"/>
                    <a:alpha val="40000"/>
                  </a:schemeClr>
                </a:glow>
                <a:outerShdw blurRad="50800" dist="38100" dir="16200000" rotWithShape="0">
                  <a:srgbClr val="FFC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775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36712"/>
            <a:ext cx="8229600" cy="544185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>
                <a:cs typeface="0 Nazanin Bold" pitchFamily="2" charset="-78"/>
              </a:rPr>
              <a:t>نيازهاي زيستي غريزي</a:t>
            </a:r>
            <a:r>
              <a:rPr lang="fa-IR" sz="2400" dirty="0" smtClean="0">
                <a:cs typeface="0 Nazanin Bold" pitchFamily="2" charset="-78"/>
              </a:rPr>
              <a:t>—(هرم مازلو)</a:t>
            </a:r>
            <a:endParaRPr lang="en-US" sz="2400" dirty="0" smtClean="0">
              <a:cs typeface="0 Nazanin Bold" pitchFamily="2" charset="-78"/>
            </a:endParaRPr>
          </a:p>
          <a:p>
            <a:r>
              <a:rPr lang="fa-IR" dirty="0" smtClean="0">
                <a:cs typeface="0 Nazanin Bold" pitchFamily="2" charset="-78"/>
              </a:rPr>
              <a:t>نيازهاي اجتماعي عاطفي	</a:t>
            </a:r>
            <a:endParaRPr lang="en-US" dirty="0" smtClean="0">
              <a:cs typeface="0 Nazanin Bold" pitchFamily="2" charset="-78"/>
            </a:endParaRPr>
          </a:p>
          <a:p>
            <a:r>
              <a:rPr lang="fa-IR" dirty="0" smtClean="0">
                <a:cs typeface="0 Nazanin Bold" pitchFamily="2" charset="-78"/>
              </a:rPr>
              <a:t>راههاي پيشنهادي براي تامين نيازهاي غريزي – عاطفي:</a:t>
            </a:r>
            <a:endParaRPr lang="en-US" dirty="0" smtClean="0">
              <a:cs typeface="0 Nazanin Bold" pitchFamily="2" charset="-78"/>
            </a:endParaRPr>
          </a:p>
          <a:p>
            <a:r>
              <a:rPr lang="fa-IR" dirty="0"/>
              <a:t>← </a:t>
            </a:r>
            <a:r>
              <a:rPr lang="fa-IR" dirty="0" smtClean="0">
                <a:cs typeface="0 Nazanin Bold" pitchFamily="2" charset="-78"/>
              </a:rPr>
              <a:t>روابط آزاد و دوستي دختر و پسر (رضايت – اراده طرفين )</a:t>
            </a:r>
            <a:endParaRPr lang="en-US" dirty="0" smtClean="0">
              <a:cs typeface="0 Nazanin Bold" pitchFamily="2" charset="-78"/>
            </a:endParaRPr>
          </a:p>
          <a:p>
            <a:r>
              <a:rPr lang="fa-IR" dirty="0"/>
              <a:t>← </a:t>
            </a:r>
            <a:r>
              <a:rPr lang="fa-IR" dirty="0" smtClean="0">
                <a:cs typeface="0 Nazanin Bold" pitchFamily="2" charset="-78"/>
              </a:rPr>
              <a:t>ازدواج---(رضايت – اراده – تعهد طرفين )</a:t>
            </a:r>
            <a:endParaRPr lang="en-US" dirty="0" smtClean="0">
              <a:cs typeface="0 Nazanin Bold" pitchFamily="2" charset="-78"/>
            </a:endParaRPr>
          </a:p>
          <a:p>
            <a:endParaRPr lang="fa-IR" dirty="0">
              <a:cs typeface="0 Nazanin Bold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251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234591145"/>
              </p:ext>
            </p:extLst>
          </p:nvPr>
        </p:nvGraphicFramePr>
        <p:xfrm>
          <a:off x="0" y="260350"/>
          <a:ext cx="8713788" cy="633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950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 </a:t>
            </a:r>
            <a:r>
              <a:rPr lang="fa-IR" b="1" dirty="0">
                <a:solidFill>
                  <a:srgbClr val="00B050"/>
                </a:solidFill>
                <a:cs typeface="0 Mitra" pitchFamily="2" charset="-78"/>
              </a:rPr>
              <a:t>آثار و </a:t>
            </a:r>
            <a:r>
              <a:rPr lang="fa-IR" b="1" dirty="0" smtClean="0">
                <a:solidFill>
                  <a:srgbClr val="00B050"/>
                </a:solidFill>
                <a:cs typeface="0 Mitra" pitchFamily="2" charset="-78"/>
              </a:rPr>
              <a:t>فوايد فرزندآوري</a:t>
            </a:r>
            <a:endParaRPr lang="fa-IR" b="1" dirty="0">
              <a:solidFill>
                <a:srgbClr val="00B050"/>
              </a:solidFill>
              <a:cs typeface="0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>
                <a:solidFill>
                  <a:srgbClr val="FF0000"/>
                </a:solidFill>
              </a:rPr>
              <a:t>الف ←   </a:t>
            </a:r>
            <a:r>
              <a:rPr lang="fa-IR" sz="2800" b="1" dirty="0" smtClean="0">
                <a:solidFill>
                  <a:srgbClr val="FF0000"/>
                </a:solidFill>
              </a:rPr>
              <a:t>فوايد جسماني 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: عاملي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در حفظ سلامت مادران از جمله سرطان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سينه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–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عاملي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در کاهش خطر ابتلا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به بيماري قلبي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و سرطان  و کاهش فشار خون– عملکرد بهتر مغز و بهبود حافظه مادران </a:t>
            </a:r>
            <a:endParaRPr lang="fa-IR" sz="3200" b="1" dirty="0" smtClean="0">
              <a:solidFill>
                <a:srgbClr val="0070C0"/>
              </a:solidFill>
              <a:cs typeface="0 Traffic" pitchFamily="2" charset="-78"/>
            </a:endParaRPr>
          </a:p>
          <a:p>
            <a:pPr algn="just"/>
            <a:r>
              <a:rPr lang="fa-IR" sz="1800" b="1" dirty="0">
                <a:solidFill>
                  <a:srgbClr val="0070C0"/>
                </a:solidFill>
              </a:rPr>
              <a:t>(پروفسور اميلي گراندر از دانشكده بهداشت و طب گرمسيري لندن مي‌گويد: ازدواج و مادر شدن تأثير زيادي در سلامت آينده زنان دارد و در برخي موارد به اندازه وضعيت اجتماعي و اقتصادي افراد اهميت دارد</a:t>
            </a:r>
            <a:r>
              <a:rPr lang="fa-IR" sz="1800" b="1" dirty="0" smtClean="0">
                <a:solidFill>
                  <a:srgbClr val="0070C0"/>
                </a:solidFill>
              </a:rPr>
              <a:t>.)</a:t>
            </a:r>
          </a:p>
          <a:p>
            <a:pPr algn="just"/>
            <a:endParaRPr lang="en-US" sz="1800" b="1" dirty="0">
              <a:solidFill>
                <a:srgbClr val="0070C0"/>
              </a:solidFill>
            </a:endParaRPr>
          </a:p>
          <a:p>
            <a:pPr algn="just"/>
            <a:r>
              <a:rPr lang="fa-IR" sz="2800" b="1" dirty="0">
                <a:solidFill>
                  <a:srgbClr val="FF0000"/>
                </a:solidFill>
              </a:rPr>
              <a:t>ب ← </a:t>
            </a:r>
            <a:r>
              <a:rPr lang="fa-IR" sz="2800" b="1" dirty="0" smtClean="0">
                <a:solidFill>
                  <a:srgbClr val="FF0000"/>
                </a:solidFill>
              </a:rPr>
              <a:t>فوايد روحي </a:t>
            </a:r>
            <a:r>
              <a:rPr lang="fa-IR" sz="2800" b="1" dirty="0">
                <a:solidFill>
                  <a:srgbClr val="FF0000"/>
                </a:solidFill>
              </a:rPr>
              <a:t>– </a:t>
            </a:r>
            <a:r>
              <a:rPr lang="fa-IR" sz="2800" b="1" dirty="0" smtClean="0">
                <a:solidFill>
                  <a:srgbClr val="FF0000"/>
                </a:solidFill>
              </a:rPr>
              <a:t>روانشناختي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: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احساس لذت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خوشبختي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و نشاط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بيشتر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نسبت به خانواده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هاي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بدون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فرزند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– عامل سلامت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رواني والدين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–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تامين نياز والدين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به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مهرورزي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–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تامين نياز غريزي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همسران به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ايفاي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نقش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والديني</a:t>
            </a:r>
            <a:endParaRPr lang="en-US" sz="3200" b="1" dirty="0">
              <a:solidFill>
                <a:srgbClr val="0070C0"/>
              </a:solidFill>
              <a:cs typeface="0 Traffic" pitchFamily="2" charset="-78"/>
            </a:endParaRPr>
          </a:p>
          <a:p>
            <a:pPr algn="just"/>
            <a:r>
              <a:rPr lang="fa-IR" sz="2800" b="1" dirty="0">
                <a:solidFill>
                  <a:srgbClr val="FF0000"/>
                </a:solidFill>
              </a:rPr>
              <a:t>ج ← </a:t>
            </a:r>
            <a:r>
              <a:rPr lang="fa-IR" sz="2800" b="1" dirty="0" smtClean="0">
                <a:solidFill>
                  <a:srgbClr val="FF0000"/>
                </a:solidFill>
              </a:rPr>
              <a:t>فوايد خانوادگي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: استحکام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خانواده – </a:t>
            </a:r>
            <a:r>
              <a:rPr lang="fa-IR" sz="3200" b="1" dirty="0" smtClean="0">
                <a:solidFill>
                  <a:srgbClr val="0070C0"/>
                </a:solidFill>
                <a:cs typeface="0 Traffic" pitchFamily="2" charset="-78"/>
              </a:rPr>
              <a:t>پويايي </a:t>
            </a:r>
            <a:r>
              <a:rPr lang="fa-IR" sz="3200" b="1" dirty="0">
                <a:solidFill>
                  <a:srgbClr val="0070C0"/>
                </a:solidFill>
                <a:cs typeface="0 Traffic" pitchFamily="2" charset="-78"/>
              </a:rPr>
              <a:t>خانواده – گسترش تعاملات و ارتباطات</a:t>
            </a:r>
            <a:endParaRPr lang="en-US" b="1" dirty="0">
              <a:solidFill>
                <a:srgbClr val="0070C0"/>
              </a:solidFill>
              <a:cs typeface="0 Traffic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210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>آسيب هاي </a:t>
            </a:r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تک </a:t>
            </a:r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>فرزندي </a:t>
            </a:r>
            <a:r>
              <a:rPr lang="fa-IR" dirty="0"/>
              <a:t>: 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833263"/>
              </p:ext>
            </p:extLst>
          </p:nvPr>
        </p:nvGraphicFramePr>
        <p:xfrm>
          <a:off x="467544" y="1772816"/>
          <a:ext cx="8291264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836613"/>
            <a:ext cx="4040188" cy="639762"/>
          </a:xfrm>
        </p:spPr>
        <p:txBody>
          <a:bodyPr/>
          <a:lstStyle/>
          <a:p>
            <a:pPr marL="0" indent="0">
              <a:buNone/>
            </a:pPr>
            <a:endParaRPr lang="fa-IR" sz="2800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195737" y="836613"/>
            <a:ext cx="6948264" cy="639762"/>
          </a:xfrm>
        </p:spPr>
        <p:txBody>
          <a:bodyPr/>
          <a:lstStyle/>
          <a:p>
            <a:pPr algn="ctr"/>
            <a:r>
              <a:rPr lang="fa-IR" sz="2800" dirty="0" smtClean="0">
                <a:solidFill>
                  <a:srgbClr val="0070C0"/>
                </a:solidFill>
              </a:rPr>
              <a:t>          </a:t>
            </a:r>
            <a:r>
              <a:rPr lang="fa-IR" sz="3200" dirty="0" smtClean="0">
                <a:solidFill>
                  <a:srgbClr val="FF0000"/>
                </a:solidFill>
              </a:rPr>
              <a:t>← آسيب والدين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353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9208" y="217096"/>
            <a:ext cx="8229600" cy="1584176"/>
          </a:xfrm>
        </p:spPr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fa-IR" dirty="0" smtClean="0">
                <a:solidFill>
                  <a:srgbClr val="00B050"/>
                </a:solidFill>
                <a:cs typeface="0 Mitra" pitchFamily="2" charset="-78"/>
              </a:rPr>
            </a:br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fa-IR" dirty="0">
                <a:solidFill>
                  <a:srgbClr val="00B050"/>
                </a:solidFill>
                <a:cs typeface="0 Mitra" pitchFamily="2" charset="-78"/>
              </a:rPr>
            </a:br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fa-IR" dirty="0" smtClean="0">
                <a:solidFill>
                  <a:srgbClr val="00B050"/>
                </a:solidFill>
                <a:cs typeface="0 Mitra" pitchFamily="2" charset="-78"/>
              </a:rPr>
            </a:br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fa-IR" dirty="0">
                <a:solidFill>
                  <a:srgbClr val="00B050"/>
                </a:solidFill>
                <a:cs typeface="0 Mitra" pitchFamily="2" charset="-78"/>
              </a:rPr>
            </a:br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fa-IR" dirty="0" smtClean="0">
                <a:solidFill>
                  <a:srgbClr val="00B050"/>
                </a:solidFill>
                <a:cs typeface="0 Mitra" pitchFamily="2" charset="-78"/>
              </a:rPr>
            </a:br>
            <a:endParaRPr lang="fa-IR" sz="3200" dirty="0">
              <a:solidFill>
                <a:srgbClr val="FF0000"/>
              </a:solidFill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332413"/>
              </p:ext>
            </p:extLst>
          </p:nvPr>
        </p:nvGraphicFramePr>
        <p:xfrm>
          <a:off x="467544" y="20608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1043608" y="116632"/>
            <a:ext cx="7200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800" dirty="0" smtClean="0">
                <a:solidFill>
                  <a:srgbClr val="00B050"/>
                </a:solidFill>
                <a:cs typeface="0 Mitra" pitchFamily="2" charset="-78"/>
              </a:rPr>
              <a:t>آسيب هاي </a:t>
            </a:r>
            <a:r>
              <a:rPr lang="fa-IR" sz="4800" dirty="0">
                <a:solidFill>
                  <a:srgbClr val="00B050"/>
                </a:solidFill>
                <a:cs typeface="0 Mitra" pitchFamily="2" charset="-78"/>
              </a:rPr>
              <a:t>تک </a:t>
            </a:r>
            <a:r>
              <a:rPr lang="fa-IR" sz="4800" dirty="0" smtClean="0">
                <a:solidFill>
                  <a:srgbClr val="00B050"/>
                </a:solidFill>
                <a:cs typeface="0 Mitra" pitchFamily="2" charset="-78"/>
              </a:rPr>
              <a:t>فرزندي </a:t>
            </a:r>
            <a:r>
              <a:rPr lang="fa-IR" sz="4800" dirty="0"/>
              <a:t>: </a:t>
            </a:r>
            <a:r>
              <a:rPr lang="en-US" sz="3200" dirty="0"/>
              <a:t/>
            </a:r>
            <a:br>
              <a:rPr lang="en-US" sz="3200" dirty="0"/>
            </a:br>
            <a:endParaRPr lang="fa-IR" sz="3200" dirty="0" smtClean="0"/>
          </a:p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← آسيب </a:t>
            </a:r>
            <a:r>
              <a:rPr lang="fa-IR" sz="3200" dirty="0">
                <a:solidFill>
                  <a:srgbClr val="FF0000"/>
                </a:solidFill>
              </a:rPr>
              <a:t>فرزند </a:t>
            </a:r>
            <a:r>
              <a:rPr lang="fa-IR" sz="1600" dirty="0">
                <a:solidFill>
                  <a:srgbClr val="FF0000"/>
                </a:solidFill>
              </a:rPr>
              <a:t/>
            </a:r>
            <a:br>
              <a:rPr lang="fa-IR" sz="1600" dirty="0">
                <a:solidFill>
                  <a:srgbClr val="FF0000"/>
                </a:solidFill>
              </a:rPr>
            </a:br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22660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dirty="0" smtClean="0">
                <a:cs typeface="0 Jadid Bold" pitchFamily="2" charset="-78"/>
              </a:rPr>
              <a:t/>
            </a:r>
            <a:br>
              <a:rPr lang="fa-IR" dirty="0" smtClean="0">
                <a:cs typeface="0 Jadid Bold" pitchFamily="2" charset="-78"/>
              </a:rPr>
            </a:br>
            <a:r>
              <a:rPr lang="fa-IR" dirty="0">
                <a:cs typeface="0 Jadid Bold" pitchFamily="2" charset="-78"/>
              </a:rPr>
              <a:t/>
            </a:r>
            <a:br>
              <a:rPr lang="fa-IR" dirty="0">
                <a:cs typeface="0 Jadid Bold" pitchFamily="2" charset="-78"/>
              </a:rPr>
            </a:br>
            <a:r>
              <a:rPr lang="fa-IR" sz="4400" dirty="0" smtClean="0">
                <a:ln cmpd="dbl">
                  <a:solidFill>
                    <a:schemeClr val="bg1"/>
                  </a:solidFill>
                  <a:miter lim="800000"/>
                </a:ln>
                <a:effectLst>
                  <a:glow rad="139700">
                    <a:srgbClr val="7030A0">
                      <a:alpha val="40000"/>
                    </a:srgbClr>
                  </a:glow>
                  <a:outerShdw blurRad="50800" dist="50800" dir="5400000" algn="ctr" rotWithShape="0">
                    <a:schemeClr val="accent6"/>
                  </a:outerShdw>
                </a:effectLst>
                <a:cs typeface="B Jadid" pitchFamily="2" charset="-78"/>
              </a:rPr>
              <a:t>فصل </a:t>
            </a:r>
            <a:r>
              <a:rPr lang="fa-IR" sz="4400" dirty="0">
                <a:ln cmpd="dbl">
                  <a:solidFill>
                    <a:schemeClr val="bg1"/>
                  </a:solidFill>
                  <a:miter lim="800000"/>
                </a:ln>
                <a:effectLst>
                  <a:glow rad="139700">
                    <a:srgbClr val="7030A0">
                      <a:alpha val="40000"/>
                    </a:srgbClr>
                  </a:glow>
                  <a:outerShdw blurRad="50800" dist="50800" dir="5400000" algn="ctr" rotWithShape="0">
                    <a:schemeClr val="accent6"/>
                  </a:outerShdw>
                </a:effectLst>
                <a:cs typeface="B Jadid" pitchFamily="2" charset="-78"/>
              </a:rPr>
              <a:t>ششم</a:t>
            </a:r>
            <a:r>
              <a:rPr lang="fa-IR" sz="4400" dirty="0">
                <a:cs typeface="B Jadid" pitchFamily="2" charset="-78"/>
              </a:rPr>
              <a:t> </a:t>
            </a:r>
            <a:r>
              <a:rPr lang="en-US" sz="4400" dirty="0">
                <a:cs typeface="0 Jadid Bold" pitchFamily="2" charset="-78"/>
              </a:rPr>
              <a:t/>
            </a:r>
            <a:br>
              <a:rPr lang="en-US" sz="4400" dirty="0">
                <a:cs typeface="0 Jadid Bold" pitchFamily="2" charset="-78"/>
              </a:rPr>
            </a:br>
            <a:endParaRPr lang="fa-IR" dirty="0">
              <a:cs typeface="0 Jadid Bold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/>
            </a:scene3d>
            <a:sp3d extrusionH="57150">
              <a:bevelT w="63500" h="38100" prst="relaxedInset"/>
            </a:sp3d>
          </a:bodyPr>
          <a:lstStyle/>
          <a:p>
            <a:pPr algn="ctr"/>
            <a:endParaRPr lang="fa-IR" sz="4000" dirty="0" smtClean="0">
              <a:solidFill>
                <a:srgbClr val="00B050"/>
              </a:solidFill>
              <a:cs typeface="0 Titr Bold" pitchFamily="2" charset="-78"/>
            </a:endParaRPr>
          </a:p>
          <a:p>
            <a:pPr algn="ctr"/>
            <a:endParaRPr lang="fa-IR" sz="4000" dirty="0">
              <a:solidFill>
                <a:srgbClr val="00B050"/>
              </a:solidFill>
              <a:cs typeface="0 Titr Bold" pitchFamily="2" charset="-78"/>
            </a:endParaRPr>
          </a:p>
          <a:p>
            <a:pPr algn="ctr"/>
            <a:r>
              <a:rPr lang="fa-IR" sz="4000" dirty="0" smtClean="0">
                <a:solidFill>
                  <a:srgbClr val="00B050"/>
                </a:solidFill>
                <a:cs typeface="B Titr" pitchFamily="2" charset="-78"/>
              </a:rPr>
              <a:t>جمعيت</a:t>
            </a:r>
            <a:endParaRPr lang="en-US" sz="4000" dirty="0">
              <a:solidFill>
                <a:srgbClr val="00B050"/>
              </a:solidFill>
              <a:cs typeface="B Titr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369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fa-IR" sz="4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cs typeface="0 Mitra" pitchFamily="2" charset="-78"/>
              </a:rPr>
              <a:t>تعريف </a:t>
            </a:r>
            <a:r>
              <a:rPr lang="fa-IR" sz="40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cs typeface="0 Mitra" pitchFamily="2" charset="-78"/>
              </a:rPr>
              <a:t>ها</a:t>
            </a:r>
            <a:r>
              <a:rPr lang="fa-IR" sz="4000" dirty="0">
                <a:solidFill>
                  <a:srgbClr val="00B050"/>
                </a:solidFill>
                <a:effectLst/>
                <a:cs typeface="0 Mitra" pitchFamily="2" charset="-78"/>
              </a:rPr>
              <a:t>:</a:t>
            </a:r>
            <a:r>
              <a:rPr lang="en-US" sz="4000" dirty="0">
                <a:solidFill>
                  <a:srgbClr val="00B050"/>
                </a:solidFill>
                <a:effectLst/>
                <a:cs typeface="0 Mitra" pitchFamily="2" charset="-78"/>
              </a:rPr>
              <a:t/>
            </a:r>
            <a:br>
              <a:rPr lang="en-US" sz="4000" dirty="0">
                <a:solidFill>
                  <a:srgbClr val="00B050"/>
                </a:solidFill>
                <a:effectLst/>
                <a:cs typeface="0 Mitra" pitchFamily="2" charset="-78"/>
              </a:rPr>
            </a:br>
            <a:endParaRPr lang="fa-IR" sz="4000" dirty="0">
              <a:solidFill>
                <a:srgbClr val="00B050"/>
              </a:solidFill>
              <a:effectLst/>
              <a:cs typeface="0 Mitra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85000" lnSpcReduction="20000"/>
          </a:bodyPr>
          <a:lstStyle/>
          <a:p>
            <a:r>
              <a:rPr lang="fa-IR" sz="4200" b="1" dirty="0" smtClean="0">
                <a:solidFill>
                  <a:srgbClr val="FF0000"/>
                </a:solidFill>
                <a:cs typeface="0 Badr Bold" pitchFamily="2" charset="-78"/>
              </a:rPr>
              <a:t>جمعيت</a:t>
            </a:r>
            <a:r>
              <a:rPr lang="fa-IR" b="1" dirty="0" smtClean="0">
                <a:solidFill>
                  <a:srgbClr val="FF0000"/>
                </a:solidFill>
                <a:cs typeface="0 Badr Bold" pitchFamily="2" charset="-78"/>
              </a:rPr>
              <a:t> </a:t>
            </a:r>
            <a:r>
              <a:rPr lang="fa-IR" sz="3100" b="1" dirty="0">
                <a:solidFill>
                  <a:schemeClr val="tx1"/>
                </a:solidFill>
                <a:cs typeface="0 Badr Bold" pitchFamily="2" charset="-78"/>
              </a:rPr>
              <a:t>(</a:t>
            </a:r>
            <a:r>
              <a:rPr lang="en-US" sz="2600" b="1" dirty="0">
                <a:solidFill>
                  <a:srgbClr val="FF0000"/>
                </a:solidFill>
                <a:cs typeface="0 Badr Bold" pitchFamily="2" charset="-78"/>
              </a:rPr>
              <a:t>population</a:t>
            </a:r>
            <a:r>
              <a:rPr lang="fa-IR" b="1" dirty="0">
                <a:cs typeface="0 Badr Bold" pitchFamily="2" charset="-78"/>
              </a:rPr>
              <a:t>): </a:t>
            </a:r>
            <a:r>
              <a:rPr lang="fa-IR" sz="3600" b="1" dirty="0">
                <a:cs typeface="0 Badr Bold" pitchFamily="2" charset="-78"/>
              </a:rPr>
              <a:t>مجموعه </a:t>
            </a:r>
            <a:r>
              <a:rPr lang="fa-IR" sz="3600" b="1" dirty="0" smtClean="0">
                <a:cs typeface="0 Badr Bold" pitchFamily="2" charset="-78"/>
              </a:rPr>
              <a:t>اي </a:t>
            </a:r>
            <a:r>
              <a:rPr lang="fa-IR" sz="3600" b="1" dirty="0">
                <a:cs typeface="0 Badr Bold" pitchFamily="2" charset="-78"/>
              </a:rPr>
              <a:t>از انسانها که در </a:t>
            </a:r>
            <a:r>
              <a:rPr lang="fa-IR" sz="3600" b="1" dirty="0" smtClean="0">
                <a:cs typeface="0 Badr Bold" pitchFamily="2" charset="-78"/>
              </a:rPr>
              <a:t>يک </a:t>
            </a:r>
            <a:r>
              <a:rPr lang="fa-IR" sz="3600" b="1" dirty="0">
                <a:cs typeface="0 Badr Bold" pitchFamily="2" charset="-78"/>
              </a:rPr>
              <a:t>واحد </a:t>
            </a:r>
            <a:r>
              <a:rPr lang="fa-IR" sz="3600" b="1" dirty="0" smtClean="0">
                <a:cs typeface="0 Badr Bold" pitchFamily="2" charset="-78"/>
              </a:rPr>
              <a:t>جغرافيايي </a:t>
            </a:r>
            <a:r>
              <a:rPr lang="fa-IR" sz="3600" b="1" dirty="0">
                <a:cs typeface="0 Badr Bold" pitchFamily="2" charset="-78"/>
              </a:rPr>
              <a:t>مستمرا</a:t>
            </a:r>
            <a:r>
              <a:rPr lang="fa-IR" sz="2600" b="1" dirty="0">
                <a:cs typeface="0 Badr Bold" pitchFamily="2" charset="-78"/>
              </a:rPr>
              <a:t>"</a:t>
            </a:r>
            <a:r>
              <a:rPr lang="fa-IR" sz="3600" b="1" dirty="0">
                <a:cs typeface="0 Badr Bold" pitchFamily="2" charset="-78"/>
              </a:rPr>
              <a:t> در قالب خانواده </a:t>
            </a:r>
            <a:r>
              <a:rPr lang="fa-IR" sz="3600" b="1" dirty="0" smtClean="0">
                <a:cs typeface="0 Badr Bold" pitchFamily="2" charset="-78"/>
              </a:rPr>
              <a:t>زندگي </a:t>
            </a:r>
            <a:r>
              <a:rPr lang="fa-IR" sz="3600" b="1" dirty="0">
                <a:cs typeface="0 Badr Bold" pitchFamily="2" charset="-78"/>
              </a:rPr>
              <a:t>کرده و </a:t>
            </a:r>
            <a:r>
              <a:rPr lang="fa-IR" sz="3600" b="1" dirty="0" smtClean="0">
                <a:cs typeface="0 Badr Bold" pitchFamily="2" charset="-78"/>
              </a:rPr>
              <a:t>شرايط ملي قومي سياسي واحدي دارند.  </a:t>
            </a:r>
            <a:endParaRPr lang="en-US" b="1" dirty="0">
              <a:cs typeface="0 Badr Bold" pitchFamily="2" charset="-78"/>
            </a:endParaRPr>
          </a:p>
          <a:p>
            <a:r>
              <a:rPr lang="fa-IR" sz="4200" b="1" dirty="0" smtClean="0">
                <a:solidFill>
                  <a:srgbClr val="FF0000"/>
                </a:solidFill>
                <a:cs typeface="0 Badr Bold" pitchFamily="2" charset="-78"/>
              </a:rPr>
              <a:t>جمعيت شناسي </a:t>
            </a:r>
            <a:r>
              <a:rPr lang="fa-IR" sz="3100" b="1" dirty="0">
                <a:solidFill>
                  <a:schemeClr val="tx1"/>
                </a:solidFill>
                <a:cs typeface="0 Badr Bold" pitchFamily="2" charset="-78"/>
              </a:rPr>
              <a:t>(</a:t>
            </a:r>
            <a:r>
              <a:rPr lang="fa-IR" sz="2600" b="1" dirty="0">
                <a:solidFill>
                  <a:srgbClr val="FF0000"/>
                </a:solidFill>
                <a:cs typeface="0 Badr Bold" pitchFamily="2" charset="-78"/>
              </a:rPr>
              <a:t> </a:t>
            </a:r>
            <a:r>
              <a:rPr lang="en-US" sz="2600" b="1" dirty="0">
                <a:solidFill>
                  <a:srgbClr val="FF0000"/>
                </a:solidFill>
                <a:cs typeface="0 Badr Bold" pitchFamily="2" charset="-78"/>
              </a:rPr>
              <a:t>demography</a:t>
            </a:r>
            <a:r>
              <a:rPr lang="fa-IR" b="1" dirty="0">
                <a:cs typeface="0 Badr Bold" pitchFamily="2" charset="-78"/>
              </a:rPr>
              <a:t>):</a:t>
            </a:r>
            <a:r>
              <a:rPr lang="fa-IR" sz="3600" b="1" dirty="0" smtClean="0">
                <a:cs typeface="0 Badr Bold" pitchFamily="2" charset="-78"/>
              </a:rPr>
              <a:t>علمي </a:t>
            </a:r>
            <a:r>
              <a:rPr lang="fa-IR" sz="3600" b="1" dirty="0">
                <a:cs typeface="0 Badr Bold" pitchFamily="2" charset="-78"/>
              </a:rPr>
              <a:t>که به مطالعه </a:t>
            </a:r>
            <a:r>
              <a:rPr lang="fa-IR" sz="3600" b="1" dirty="0" smtClean="0">
                <a:cs typeface="0 Badr Bold" pitchFamily="2" charset="-78"/>
              </a:rPr>
              <a:t>چگونگي </a:t>
            </a:r>
            <a:r>
              <a:rPr lang="fa-IR" sz="3600" b="1" dirty="0">
                <a:cs typeface="0 Badr Bold" pitchFamily="2" charset="-78"/>
              </a:rPr>
              <a:t>تحول و حرکات </a:t>
            </a:r>
            <a:r>
              <a:rPr lang="fa-IR" sz="3600" b="1" dirty="0" smtClean="0">
                <a:cs typeface="0 Badr Bold" pitchFamily="2" charset="-78"/>
              </a:rPr>
              <a:t>جمعيت </a:t>
            </a:r>
            <a:r>
              <a:rPr lang="fa-IR" sz="3600" b="1" dirty="0">
                <a:cs typeface="0 Badr Bold" pitchFamily="2" charset="-78"/>
              </a:rPr>
              <a:t>ها در زمان و مکان </a:t>
            </a:r>
            <a:r>
              <a:rPr lang="fa-IR" sz="3600" b="1" dirty="0" smtClean="0">
                <a:cs typeface="0 Badr Bold" pitchFamily="2" charset="-78"/>
              </a:rPr>
              <a:t>مي </a:t>
            </a:r>
            <a:r>
              <a:rPr lang="fa-IR" sz="3600" b="1" dirty="0">
                <a:cs typeface="0 Badr Bold" pitchFamily="2" charset="-78"/>
              </a:rPr>
              <a:t>پردازد و </a:t>
            </a:r>
            <a:r>
              <a:rPr lang="fa-IR" sz="3600" b="1" dirty="0" smtClean="0">
                <a:cs typeface="0 Badr Bold" pitchFamily="2" charset="-78"/>
              </a:rPr>
              <a:t>پديده هاي جمعيتي </a:t>
            </a:r>
            <a:r>
              <a:rPr lang="fa-IR" sz="3600" b="1" dirty="0">
                <a:cs typeface="0 Badr Bold" pitchFamily="2" charset="-78"/>
              </a:rPr>
              <a:t>را بطور منظم </a:t>
            </a:r>
            <a:r>
              <a:rPr lang="fa-IR" sz="3600" b="1" dirty="0" smtClean="0">
                <a:cs typeface="0 Badr Bold" pitchFamily="2" charset="-78"/>
              </a:rPr>
              <a:t>بررسي مي </a:t>
            </a:r>
            <a:r>
              <a:rPr lang="fa-IR" sz="3600" b="1" dirty="0">
                <a:cs typeface="0 Badr Bold" pitchFamily="2" charset="-78"/>
              </a:rPr>
              <a:t>کند و امکان </a:t>
            </a:r>
            <a:r>
              <a:rPr lang="fa-IR" sz="3600" b="1" dirty="0" smtClean="0">
                <a:cs typeface="0 Badr Bold" pitchFamily="2" charset="-78"/>
              </a:rPr>
              <a:t>تحليل کمي </a:t>
            </a:r>
            <a:r>
              <a:rPr lang="fa-IR" sz="3600" b="1" dirty="0">
                <a:cs typeface="0 Badr Bold" pitchFamily="2" charset="-78"/>
              </a:rPr>
              <a:t>و </a:t>
            </a:r>
            <a:r>
              <a:rPr lang="fa-IR" sz="3600" b="1" dirty="0" smtClean="0">
                <a:cs typeface="0 Badr Bold" pitchFamily="2" charset="-78"/>
              </a:rPr>
              <a:t>کيفي جمعيت </a:t>
            </a:r>
            <a:r>
              <a:rPr lang="fa-IR" sz="3600" b="1" dirty="0">
                <a:cs typeface="0 Badr Bold" pitchFamily="2" charset="-78"/>
              </a:rPr>
              <a:t>ها را فراهم </a:t>
            </a:r>
            <a:r>
              <a:rPr lang="fa-IR" sz="3600" b="1" dirty="0" smtClean="0">
                <a:cs typeface="0 Badr Bold" pitchFamily="2" charset="-78"/>
              </a:rPr>
              <a:t>مياورد</a:t>
            </a:r>
            <a:r>
              <a:rPr lang="fa-IR" sz="3600" b="1" dirty="0">
                <a:cs typeface="0 Badr Bold" pitchFamily="2" charset="-78"/>
              </a:rPr>
              <a:t>.</a:t>
            </a:r>
            <a:endParaRPr lang="en-US" sz="3600" b="1" dirty="0">
              <a:cs typeface="0 Badr Bold" pitchFamily="2" charset="-78"/>
            </a:endParaRPr>
          </a:p>
          <a:p>
            <a:r>
              <a:rPr lang="fa-IR" sz="4200" b="1" dirty="0" smtClean="0">
                <a:solidFill>
                  <a:srgbClr val="FF0000"/>
                </a:solidFill>
                <a:cs typeface="0 Badr Bold" pitchFamily="2" charset="-78"/>
              </a:rPr>
              <a:t>پديده هاي جمعيت شناختي </a:t>
            </a:r>
            <a:r>
              <a:rPr lang="fa-IR" sz="3100" b="1" dirty="0">
                <a:solidFill>
                  <a:schemeClr val="tx1"/>
                </a:solidFill>
                <a:cs typeface="0 Badr Bold" pitchFamily="2" charset="-78"/>
              </a:rPr>
              <a:t>(</a:t>
            </a:r>
            <a:r>
              <a:rPr lang="en-US" sz="2600" b="1" dirty="0">
                <a:solidFill>
                  <a:srgbClr val="FF0000"/>
                </a:solidFill>
                <a:cs typeface="0 Badr Bold" pitchFamily="2" charset="-78"/>
              </a:rPr>
              <a:t>demographic  </a:t>
            </a:r>
            <a:r>
              <a:rPr lang="en-US" sz="2600" b="1" dirty="0" smtClean="0">
                <a:solidFill>
                  <a:srgbClr val="FF0000"/>
                </a:solidFill>
                <a:cs typeface="0 Badr Bold" pitchFamily="2" charset="-78"/>
              </a:rPr>
              <a:t>phenomena </a:t>
            </a:r>
            <a:r>
              <a:rPr lang="fa-IR" b="1" dirty="0" smtClean="0">
                <a:cs typeface="0 Badr Bold" pitchFamily="2" charset="-78"/>
              </a:rPr>
              <a:t>) </a:t>
            </a:r>
            <a:r>
              <a:rPr lang="fa-IR" sz="3600" b="1" dirty="0">
                <a:cs typeface="0 Badr Bold" pitchFamily="2" charset="-78"/>
              </a:rPr>
              <a:t>: </a:t>
            </a:r>
            <a:r>
              <a:rPr lang="fa-IR" sz="3600" b="1" dirty="0" smtClean="0">
                <a:cs typeface="0 Badr Bold" pitchFamily="2" charset="-78"/>
              </a:rPr>
              <a:t>باروري</a:t>
            </a:r>
            <a:r>
              <a:rPr lang="en-US" sz="3600" b="1" dirty="0" smtClean="0">
                <a:cs typeface="0 Badr Bold" pitchFamily="2" charset="-78"/>
              </a:rPr>
              <a:t>,</a:t>
            </a:r>
            <a:r>
              <a:rPr lang="fa-IR" sz="3600" b="1" dirty="0" smtClean="0">
                <a:cs typeface="0 Badr Bold" pitchFamily="2" charset="-78"/>
              </a:rPr>
              <a:t> </a:t>
            </a:r>
            <a:r>
              <a:rPr lang="fa-IR" sz="3600" b="1" dirty="0">
                <a:cs typeface="0 Badr Bold" pitchFamily="2" charset="-78"/>
              </a:rPr>
              <a:t>ولادت </a:t>
            </a:r>
            <a:r>
              <a:rPr lang="en-US" sz="3600" b="1" dirty="0" smtClean="0">
                <a:cs typeface="0 Badr Bold" pitchFamily="2" charset="-78"/>
              </a:rPr>
              <a:t>,</a:t>
            </a:r>
            <a:r>
              <a:rPr lang="fa-IR" sz="3600" b="1" dirty="0" smtClean="0">
                <a:cs typeface="0 Badr Bold" pitchFamily="2" charset="-78"/>
              </a:rPr>
              <a:t> مرگ </a:t>
            </a:r>
            <a:r>
              <a:rPr lang="fa-IR" sz="3600" b="1" dirty="0">
                <a:cs typeface="0 Badr Bold" pitchFamily="2" charset="-78"/>
              </a:rPr>
              <a:t>و </a:t>
            </a:r>
            <a:r>
              <a:rPr lang="fa-IR" sz="3600" b="1" dirty="0" smtClean="0">
                <a:cs typeface="0 Badr Bold" pitchFamily="2" charset="-78"/>
              </a:rPr>
              <a:t>مير</a:t>
            </a:r>
            <a:r>
              <a:rPr lang="en-US" sz="3600" b="1" dirty="0">
                <a:cs typeface="0 Badr Bold" pitchFamily="2" charset="-78"/>
              </a:rPr>
              <a:t>,</a:t>
            </a:r>
            <a:r>
              <a:rPr lang="fa-IR" sz="3600" b="1" dirty="0">
                <a:cs typeface="0 Badr Bold" pitchFamily="2" charset="-78"/>
              </a:rPr>
              <a:t> مهاجرت ....</a:t>
            </a:r>
            <a:endParaRPr lang="en-US" sz="3600" b="1" dirty="0">
              <a:cs typeface="0 Badr Bold" pitchFamily="2" charset="-78"/>
            </a:endParaRPr>
          </a:p>
          <a:p>
            <a:r>
              <a:rPr lang="fa-IR" sz="4200" b="1" dirty="0" smtClean="0">
                <a:solidFill>
                  <a:srgbClr val="FF0000"/>
                </a:solidFill>
                <a:cs typeface="0 Badr Bold" pitchFamily="2" charset="-78"/>
              </a:rPr>
              <a:t>کاربردهاي جمعيت شناسي </a:t>
            </a:r>
            <a:r>
              <a:rPr lang="fa-IR" b="1" dirty="0">
                <a:cs typeface="0 Badr Bold" pitchFamily="2" charset="-78"/>
              </a:rPr>
              <a:t>: در </a:t>
            </a:r>
            <a:r>
              <a:rPr lang="fa-IR" b="1" dirty="0" smtClean="0">
                <a:cs typeface="0 Badr Bold" pitchFamily="2" charset="-78"/>
              </a:rPr>
              <a:t>سياستگذاري </a:t>
            </a:r>
            <a:r>
              <a:rPr lang="fa-IR" b="1" dirty="0">
                <a:cs typeface="0 Badr Bold" pitchFamily="2" charset="-78"/>
              </a:rPr>
              <a:t>و برنامه </a:t>
            </a:r>
            <a:r>
              <a:rPr lang="fa-IR" b="1" dirty="0" smtClean="0">
                <a:cs typeface="0 Badr Bold" pitchFamily="2" charset="-78"/>
              </a:rPr>
              <a:t>ريزي هاي اجتماعي </a:t>
            </a:r>
            <a:r>
              <a:rPr lang="fa-IR" b="1" dirty="0">
                <a:cs typeface="0 Badr Bold" pitchFamily="2" charset="-78"/>
              </a:rPr>
              <a:t>– </a:t>
            </a:r>
            <a:r>
              <a:rPr lang="fa-IR" b="1" dirty="0" smtClean="0">
                <a:cs typeface="0 Badr Bold" pitchFamily="2" charset="-78"/>
              </a:rPr>
              <a:t>اقتصادي </a:t>
            </a:r>
            <a:r>
              <a:rPr lang="fa-IR" b="1" dirty="0">
                <a:cs typeface="0 Badr Bold" pitchFamily="2" charset="-78"/>
              </a:rPr>
              <a:t>– </a:t>
            </a:r>
            <a:r>
              <a:rPr lang="fa-IR" b="1" dirty="0" smtClean="0">
                <a:cs typeface="0 Badr Bold" pitchFamily="2" charset="-78"/>
              </a:rPr>
              <a:t>فرهنگي- آموزشي </a:t>
            </a:r>
            <a:r>
              <a:rPr lang="fa-IR" b="1" dirty="0">
                <a:cs typeface="0 Badr Bold" pitchFamily="2" charset="-78"/>
              </a:rPr>
              <a:t>(به علت اشراف بر </a:t>
            </a:r>
            <a:r>
              <a:rPr lang="fa-IR" b="1" dirty="0" smtClean="0">
                <a:cs typeface="0 Badr Bold" pitchFamily="2" charset="-78"/>
              </a:rPr>
              <a:t>اطلاعاتي </a:t>
            </a:r>
            <a:r>
              <a:rPr lang="fa-IR" b="1" dirty="0">
                <a:cs typeface="0 Badr Bold" pitchFamily="2" charset="-78"/>
              </a:rPr>
              <a:t>از جمله تراکم </a:t>
            </a:r>
            <a:r>
              <a:rPr lang="fa-IR" b="1" dirty="0" smtClean="0">
                <a:cs typeface="0 Badr Bold" pitchFamily="2" charset="-78"/>
              </a:rPr>
              <a:t>جمعيتي </a:t>
            </a:r>
            <a:r>
              <a:rPr lang="fa-IR" b="1" dirty="0">
                <a:cs typeface="0 Badr Bold" pitchFamily="2" charset="-78"/>
              </a:rPr>
              <a:t>و </a:t>
            </a:r>
            <a:r>
              <a:rPr lang="fa-IR" b="1" dirty="0" smtClean="0">
                <a:cs typeface="0 Badr Bold" pitchFamily="2" charset="-78"/>
              </a:rPr>
              <a:t>توزيع جغرافيايي </a:t>
            </a:r>
            <a:r>
              <a:rPr lang="fa-IR" b="1" dirty="0">
                <a:cs typeface="0 Badr Bold" pitchFamily="2" charset="-78"/>
              </a:rPr>
              <a:t>آن – ساختار </a:t>
            </a:r>
            <a:r>
              <a:rPr lang="fa-IR" b="1" dirty="0" smtClean="0">
                <a:cs typeface="0 Badr Bold" pitchFamily="2" charset="-78"/>
              </a:rPr>
              <a:t>سني </a:t>
            </a:r>
            <a:r>
              <a:rPr lang="fa-IR" b="1" dirty="0">
                <a:cs typeface="0 Badr Bold" pitchFamily="2" charset="-78"/>
              </a:rPr>
              <a:t>و </a:t>
            </a:r>
            <a:r>
              <a:rPr lang="fa-IR" b="1" dirty="0" smtClean="0">
                <a:cs typeface="0 Badr Bold" pitchFamily="2" charset="-78"/>
              </a:rPr>
              <a:t>جنسي </a:t>
            </a:r>
            <a:r>
              <a:rPr lang="fa-IR" b="1" dirty="0">
                <a:cs typeface="0 Badr Bold" pitchFamily="2" charset="-78"/>
              </a:rPr>
              <a:t>– مهاجرتها  و </a:t>
            </a:r>
            <a:r>
              <a:rPr lang="fa-IR" b="1" dirty="0" smtClean="0">
                <a:cs typeface="0 Badr Bold" pitchFamily="2" charset="-78"/>
              </a:rPr>
              <a:t>جابجايي فيزيکي)</a:t>
            </a:r>
          </a:p>
          <a:p>
            <a:r>
              <a:rPr lang="fa-IR" sz="4200" b="1" dirty="0">
                <a:solidFill>
                  <a:srgbClr val="FF0000"/>
                </a:solidFill>
                <a:cs typeface="0 Badr Bold" pitchFamily="2" charset="-78"/>
              </a:rPr>
              <a:t>رشد </a:t>
            </a:r>
            <a:r>
              <a:rPr lang="fa-IR" sz="4200" b="1" dirty="0" smtClean="0">
                <a:solidFill>
                  <a:srgbClr val="FF0000"/>
                </a:solidFill>
                <a:cs typeface="0 Badr Bold" pitchFamily="2" charset="-78"/>
              </a:rPr>
              <a:t>منفي جمعيت </a:t>
            </a:r>
            <a:r>
              <a:rPr lang="fa-IR" b="1" dirty="0">
                <a:cs typeface="0 Badr Bold" pitchFamily="2" charset="-78"/>
              </a:rPr>
              <a:t>: </a:t>
            </a:r>
            <a:r>
              <a:rPr lang="fa-IR" sz="3600" b="1" dirty="0">
                <a:cs typeface="0 Badr Bold" pitchFamily="2" charset="-78"/>
              </a:rPr>
              <a:t>کمتر بودن </a:t>
            </a:r>
            <a:r>
              <a:rPr lang="fa-IR" sz="3600" b="1" dirty="0" smtClean="0">
                <a:cs typeface="0 Badr Bold" pitchFamily="2" charset="-78"/>
              </a:rPr>
              <a:t>ميزان باروري </a:t>
            </a:r>
            <a:r>
              <a:rPr lang="fa-IR" sz="3600" b="1" dirty="0">
                <a:cs typeface="0 Badr Bold" pitchFamily="2" charset="-78"/>
              </a:rPr>
              <a:t>کل ازسطح </a:t>
            </a:r>
            <a:r>
              <a:rPr lang="fa-IR" sz="3600" b="1" dirty="0" smtClean="0">
                <a:cs typeface="0 Badr Bold" pitchFamily="2" charset="-78"/>
              </a:rPr>
              <a:t>جانشيني</a:t>
            </a:r>
            <a:endParaRPr lang="en-US" b="1" dirty="0">
              <a:cs typeface="0 Badr Bold" pitchFamily="2" charset="-78"/>
            </a:endParaRPr>
          </a:p>
          <a:p>
            <a:r>
              <a:rPr lang="fa-IR" sz="4600" b="1" dirty="0" smtClean="0">
                <a:solidFill>
                  <a:srgbClr val="FF0000"/>
                </a:solidFill>
                <a:cs typeface="0 Badr Bold" pitchFamily="2" charset="-78"/>
              </a:rPr>
              <a:t>ميزان باروري</a:t>
            </a:r>
            <a:r>
              <a:rPr lang="fa-IR" b="1" dirty="0" smtClean="0">
                <a:cs typeface="0 Badr Bold" pitchFamily="2" charset="-78"/>
              </a:rPr>
              <a:t>: </a:t>
            </a:r>
            <a:r>
              <a:rPr lang="fa-IR" sz="3600" b="1" dirty="0">
                <a:cs typeface="0 Badr Bold" pitchFamily="2" charset="-78"/>
              </a:rPr>
              <a:t>تعداد متوسط فرزندان </a:t>
            </a:r>
            <a:r>
              <a:rPr lang="fa-IR" sz="3600" b="1" dirty="0" smtClean="0">
                <a:cs typeface="0 Badr Bold" pitchFamily="2" charset="-78"/>
              </a:rPr>
              <a:t>يک </a:t>
            </a:r>
            <a:r>
              <a:rPr lang="fa-IR" sz="3600" b="1" dirty="0">
                <a:cs typeface="0 Badr Bold" pitchFamily="2" charset="-78"/>
              </a:rPr>
              <a:t>زن در طول </a:t>
            </a:r>
            <a:r>
              <a:rPr lang="fa-IR" sz="3600" b="1" dirty="0" smtClean="0">
                <a:cs typeface="0 Badr Bold" pitchFamily="2" charset="-78"/>
              </a:rPr>
              <a:t>سالهاي </a:t>
            </a:r>
            <a:r>
              <a:rPr lang="fa-IR" sz="3600" b="1" dirty="0">
                <a:cs typeface="0 Badr Bold" pitchFamily="2" charset="-78"/>
              </a:rPr>
              <a:t>امکان </a:t>
            </a:r>
            <a:r>
              <a:rPr lang="fa-IR" sz="3600" b="1" dirty="0" smtClean="0">
                <a:cs typeface="0 Badr Bold" pitchFamily="2" charset="-78"/>
              </a:rPr>
              <a:t>باروري </a:t>
            </a:r>
            <a:r>
              <a:rPr lang="fa-IR" sz="3600" b="1" dirty="0">
                <a:cs typeface="0 Badr Bold" pitchFamily="2" charset="-78"/>
              </a:rPr>
              <a:t>اش (15 تا 49 </a:t>
            </a:r>
            <a:r>
              <a:rPr lang="fa-IR" sz="3600" b="1" dirty="0" smtClean="0">
                <a:cs typeface="0 Badr Bold" pitchFamily="2" charset="-78"/>
              </a:rPr>
              <a:t>سالگي)</a:t>
            </a:r>
            <a:endParaRPr lang="en-US" sz="3600" b="1" dirty="0">
              <a:cs typeface="0 Badr Bold" pitchFamily="2" charset="-78"/>
            </a:endParaRPr>
          </a:p>
          <a:p>
            <a:endParaRPr lang="en-US" dirty="0"/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565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pPr algn="ctr"/>
            <a:r>
              <a:rPr lang="fa-IR" dirty="0"/>
              <a:t> </a:t>
            </a:r>
            <a:r>
              <a:rPr lang="fa-IR" b="1" dirty="0">
                <a:solidFill>
                  <a:srgbClr val="00B050"/>
                </a:solidFill>
                <a:effectLst>
                  <a:reflection blurRad="152400" stA="70000" endPos="55000" dir="5400000" sy="-90000" algn="bl" rotWithShape="0"/>
                </a:effectLst>
                <a:cs typeface="0 Mitra" pitchFamily="2" charset="-78"/>
              </a:rPr>
              <a:t>رشد </a:t>
            </a:r>
            <a:r>
              <a:rPr lang="fa-IR" b="1" dirty="0" smtClean="0">
                <a:solidFill>
                  <a:srgbClr val="00B050"/>
                </a:solidFill>
                <a:effectLst>
                  <a:reflection blurRad="152400" stA="70000" endPos="55000" dir="5400000" sy="-90000" algn="bl" rotWithShape="0"/>
                </a:effectLst>
                <a:cs typeface="0 Mitra" pitchFamily="2" charset="-78"/>
              </a:rPr>
              <a:t>جمعيت </a:t>
            </a:r>
            <a:r>
              <a:rPr lang="fa-IR" b="1" dirty="0">
                <a:solidFill>
                  <a:srgbClr val="00B050"/>
                </a:solidFill>
                <a:effectLst>
                  <a:reflection blurRad="152400" stA="70000" endPos="55000" dir="5400000" sy="-90000" algn="bl" rotWithShape="0"/>
                </a:effectLst>
                <a:cs typeface="0 Mitra" pitchFamily="2" charset="-78"/>
              </a:rPr>
              <a:t>جهان از </a:t>
            </a:r>
            <a:r>
              <a:rPr lang="fa-IR" b="1" dirty="0" smtClean="0">
                <a:solidFill>
                  <a:srgbClr val="00B050"/>
                </a:solidFill>
                <a:effectLst>
                  <a:reflection blurRad="152400" stA="70000" endPos="65000" dir="5400000" sy="-90000" algn="bl" rotWithShape="0"/>
                </a:effectLst>
                <a:cs typeface="0 Mitra" pitchFamily="2" charset="-78"/>
              </a:rPr>
              <a:t>ميلاد مسيح </a:t>
            </a:r>
            <a:r>
              <a:rPr lang="fa-IR" b="1" dirty="0">
                <a:solidFill>
                  <a:srgbClr val="00B050"/>
                </a:solidFill>
                <a:effectLst>
                  <a:reflection blurRad="152400" stA="70000" endPos="65000" dir="5400000" sy="-90000" algn="bl" rotWithShape="0"/>
                </a:effectLst>
                <a:cs typeface="0 Mitra" pitchFamily="2" charset="-78"/>
              </a:rPr>
              <a:t>(ع) </a:t>
            </a:r>
            <a:r>
              <a:rPr lang="fa-IR" b="1" dirty="0" smtClean="0">
                <a:solidFill>
                  <a:srgbClr val="00B050"/>
                </a:solidFill>
                <a:effectLst>
                  <a:reflection blurRad="152400" stA="70000" endPos="65000" dir="5400000" sy="-90000" algn="bl" rotWithShape="0"/>
                </a:effectLst>
                <a:cs typeface="0 Mitra" pitchFamily="2" charset="-78"/>
              </a:rPr>
              <a:t>تاکنون </a:t>
            </a:r>
            <a:r>
              <a:rPr lang="fa-IR" b="1" dirty="0" smtClean="0">
                <a:solidFill>
                  <a:srgbClr val="00B050"/>
                </a:solidFill>
                <a:cs typeface="0 Mitra" pitchFamily="2" charset="-78"/>
              </a:rPr>
              <a:t/>
            </a:r>
            <a:br>
              <a:rPr lang="fa-IR" b="1" dirty="0" smtClean="0">
                <a:solidFill>
                  <a:srgbClr val="00B050"/>
                </a:solidFill>
                <a:cs typeface="0 Mitra" pitchFamily="2" charset="-78"/>
              </a:rPr>
            </a:br>
            <a:r>
              <a:rPr lang="en-US" sz="2200" b="1" dirty="0" smtClean="0">
                <a:solidFill>
                  <a:srgbClr val="00B050"/>
                </a:solidFill>
                <a:effectLst/>
                <a:cs typeface="0 Mitra" pitchFamily="2" charset="-78"/>
              </a:rPr>
              <a:t>AD</a:t>
            </a:r>
            <a:r>
              <a:rPr lang="fa-IR" sz="2700" b="1" dirty="0" smtClean="0">
                <a:solidFill>
                  <a:srgbClr val="00B050"/>
                </a:solidFill>
                <a:effectLst/>
                <a:cs typeface="0 Mitra" pitchFamily="2" charset="-78"/>
              </a:rPr>
              <a:t> : پس از ميلاد</a:t>
            </a:r>
            <a:endParaRPr lang="en-US" b="1" dirty="0">
              <a:solidFill>
                <a:srgbClr val="00B050"/>
              </a:solidFill>
              <a:effectLst/>
              <a:cs typeface="0 Mitra" pitchFamily="2" charset="-78"/>
            </a:endParaRPr>
          </a:p>
        </p:txBody>
      </p:sp>
      <p:pic>
        <p:nvPicPr>
          <p:cNvPr id="9" name="Content Placeholder 8" descr="F:\baba\برای کلاس\دانش جمعیت\pop pyramid\جمعیت جهان دوره های مختلف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06209" y="1554163"/>
            <a:ext cx="6683981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216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00B050"/>
                </a:solidFill>
                <a:effectLst>
                  <a:reflection blurRad="152400" stA="48000" endA="300" endPos="55000" dir="5400000" sy="-90000" algn="bl" rotWithShape="0"/>
                </a:effectLst>
                <a:cs typeface="0 Mitra" pitchFamily="2" charset="-78"/>
              </a:rPr>
              <a:t>مراحل </a:t>
            </a:r>
            <a:r>
              <a:rPr lang="fa-IR" b="1" dirty="0" smtClean="0">
                <a:solidFill>
                  <a:srgbClr val="00B050"/>
                </a:solidFill>
                <a:effectLst>
                  <a:reflection blurRad="152400" stA="48000" endA="300" endPos="55000" dir="5400000" sy="-90000" algn="bl" rotWithShape="0"/>
                </a:effectLst>
                <a:cs typeface="0 Mitra" pitchFamily="2" charset="-78"/>
              </a:rPr>
              <a:t>انتقالي جمعيت </a:t>
            </a:r>
            <a:r>
              <a:rPr lang="fa-IR" b="1" dirty="0">
                <a:solidFill>
                  <a:srgbClr val="00B050"/>
                </a:solidFill>
                <a:effectLst>
                  <a:reflection blurRad="152400" stA="48000" endA="300" endPos="55000" dir="5400000" sy="-90000" algn="bl" rotWithShape="0"/>
                </a:effectLst>
                <a:cs typeface="0 Mitra" pitchFamily="2" charset="-78"/>
              </a:rPr>
              <a:t>جهان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6387651"/>
              </p:ext>
            </p:extLst>
          </p:nvPr>
        </p:nvGraphicFramePr>
        <p:xfrm>
          <a:off x="0" y="1333587"/>
          <a:ext cx="9144000" cy="55241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1670"/>
                <a:gridCol w="2536834"/>
                <a:gridCol w="1902930"/>
                <a:gridCol w="2852566"/>
              </a:tblGrid>
              <a:tr h="9712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600" dirty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مرحله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حدود </a:t>
                      </a: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تقريبي زماني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جمعيت تقريبي </a:t>
                      </a: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(</a:t>
                      </a:r>
                      <a:r>
                        <a:rPr lang="fa-IR" sz="1800" dirty="0" smtClean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ميليون</a:t>
                      </a:r>
                      <a:r>
                        <a:rPr lang="fa-IR" sz="1800" dirty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روند </a:t>
                      </a:r>
                      <a:r>
                        <a:rPr lang="fa-IR" sz="2400" b="1" dirty="0" smtClean="0">
                          <a:effectLst/>
                          <a:latin typeface="Calibri"/>
                          <a:ea typeface="Calibri"/>
                          <a:cs typeface="EntezareZohoor 1 **"/>
                        </a:rPr>
                        <a:t>جمعيت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712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600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اول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از قبل از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ميلاد مسيح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تا 1650 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از 250  </a:t>
                      </a:r>
                      <a:r>
                        <a:rPr lang="fa-IR" sz="2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←</a:t>
                      </a:r>
                      <a:r>
                        <a:rPr lang="fa-IR" sz="2400" b="0" dirty="0">
                          <a:effectLst/>
                          <a:latin typeface="Arial"/>
                          <a:ea typeface="Calibri"/>
                          <a:cs typeface="B Mitra"/>
                        </a:rPr>
                        <a:t> 500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رشد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طبيعي ولي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کند به علت مرگ و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مير زياد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1867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600" dirty="0">
                          <a:effectLst/>
                          <a:latin typeface="Calibri"/>
                          <a:ea typeface="Calibri"/>
                          <a:cs typeface="B Mitra"/>
                        </a:rPr>
                        <a:t>دوم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1650 تا دهه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هاي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اول قرن 19 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از </a:t>
                      </a:r>
                      <a:r>
                        <a:rPr lang="fa-IR" sz="2400" b="0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500 </a:t>
                      </a:r>
                      <a:r>
                        <a:rPr lang="fa-IR" sz="2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←</a:t>
                      </a:r>
                      <a:r>
                        <a:rPr lang="fa-IR" sz="2400" b="0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 </a:t>
                      </a:r>
                      <a:r>
                        <a:rPr lang="fa-IR" sz="2400" b="0" dirty="0">
                          <a:effectLst/>
                          <a:latin typeface="Calibri"/>
                          <a:ea typeface="Calibri"/>
                          <a:cs typeface="B Mitra"/>
                        </a:rPr>
                        <a:t>1100 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رشد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طبيعي وصعودي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به علت کاهش مرگ و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مير ناشي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از کنترل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بيماري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ها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712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600" dirty="0">
                          <a:effectLst/>
                          <a:latin typeface="Calibri"/>
                          <a:ea typeface="Calibri"/>
                          <a:cs typeface="B Mitra"/>
                        </a:rPr>
                        <a:t>سوم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اواسط قرن 19 تا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اوايل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قرن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بيستم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از 1100 </a:t>
                      </a:r>
                      <a:r>
                        <a:rPr lang="fa-IR" sz="2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← </a:t>
                      </a:r>
                      <a:r>
                        <a:rPr lang="fa-IR" sz="2400" b="0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2000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کاهش زاد و ولد به علت غلبه نظرات مالتوس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91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600" dirty="0">
                          <a:effectLst/>
                          <a:latin typeface="Calibri"/>
                          <a:ea typeface="Calibri"/>
                          <a:cs typeface="B Mitra"/>
                        </a:rPr>
                        <a:t>چهارم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اوايل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قرن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بيستم تاکنون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( 2014)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0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از 2000 </a:t>
                      </a:r>
                      <a:r>
                        <a:rPr lang="fa-IR" sz="2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←</a:t>
                      </a:r>
                      <a:r>
                        <a:rPr lang="fa-IR" sz="2400" b="0" dirty="0">
                          <a:effectLst/>
                          <a:latin typeface="Arial"/>
                          <a:ea typeface="Calibri"/>
                          <a:cs typeface="B Mitra"/>
                        </a:rPr>
                        <a:t> 7250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ادامه کاهش زاد و ولد به حداقل ممکن و رشد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منفي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در 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برخي </a:t>
                      </a:r>
                      <a:r>
                        <a:rPr lang="fa-IR" sz="2000" b="1" dirty="0">
                          <a:effectLst/>
                          <a:latin typeface="Calibri"/>
                          <a:ea typeface="Calibri"/>
                          <a:cs typeface="B Mitra"/>
                        </a:rPr>
                        <a:t>کشورها (</a:t>
                      </a:r>
                      <a:r>
                        <a:rPr lang="fa-IR" sz="2000" b="1" dirty="0" smtClean="0">
                          <a:effectLst/>
                          <a:latin typeface="Calibri"/>
                          <a:ea typeface="Calibri"/>
                          <a:cs typeface="B Mitra"/>
                        </a:rPr>
                        <a:t>روسيه 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239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00B050"/>
                </a:solidFill>
                <a:cs typeface="0 Mitra" pitchFamily="2" charset="-78"/>
              </a:rPr>
              <a:t>آشنايي با هرم جمعيت</a:t>
            </a:r>
            <a:endParaRPr lang="fa-IR" sz="4000" b="1" dirty="0">
              <a:solidFill>
                <a:srgbClr val="00B050"/>
              </a:solidFill>
              <a:cs typeface="0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12776"/>
            <a:ext cx="8280400" cy="4713288"/>
          </a:xfrm>
        </p:spPr>
        <p:txBody>
          <a:bodyPr/>
          <a:lstStyle/>
          <a:p>
            <a:r>
              <a:rPr lang="fa-IR" sz="3600" dirty="0">
                <a:solidFill>
                  <a:srgbClr val="FF0000"/>
                </a:solidFill>
                <a:cs typeface="0 Mitra" pitchFamily="2" charset="-78"/>
              </a:rPr>
              <a:t>هرم </a:t>
            </a:r>
            <a:r>
              <a:rPr lang="fa-IR" sz="3600" dirty="0" smtClean="0">
                <a:solidFill>
                  <a:srgbClr val="FF0000"/>
                </a:solidFill>
                <a:cs typeface="0 Mitra" pitchFamily="2" charset="-78"/>
              </a:rPr>
              <a:t>جمعيت چيست </a:t>
            </a:r>
            <a:r>
              <a:rPr lang="fa-IR" sz="3600" dirty="0">
                <a:solidFill>
                  <a:srgbClr val="FF0000"/>
                </a:solidFill>
                <a:cs typeface="0 Mitra" pitchFamily="2" charset="-78"/>
              </a:rPr>
              <a:t>و چه </a:t>
            </a:r>
            <a:r>
              <a:rPr lang="fa-IR" sz="3600" dirty="0" smtClean="0">
                <a:solidFill>
                  <a:srgbClr val="FF0000"/>
                </a:solidFill>
                <a:cs typeface="0 Mitra" pitchFamily="2" charset="-78"/>
              </a:rPr>
              <a:t>اطلاعاتي </a:t>
            </a:r>
            <a:r>
              <a:rPr lang="fa-IR" sz="3600" dirty="0">
                <a:solidFill>
                  <a:srgbClr val="FF0000"/>
                </a:solidFill>
                <a:cs typeface="0 Mitra" pitchFamily="2" charset="-78"/>
              </a:rPr>
              <a:t>به ما </a:t>
            </a:r>
            <a:r>
              <a:rPr lang="fa-IR" sz="3600" dirty="0" smtClean="0">
                <a:solidFill>
                  <a:srgbClr val="FF0000"/>
                </a:solidFill>
                <a:cs typeface="0 Mitra" pitchFamily="2" charset="-78"/>
              </a:rPr>
              <a:t>مي </a:t>
            </a:r>
            <a:r>
              <a:rPr lang="fa-IR" sz="3600" dirty="0">
                <a:solidFill>
                  <a:srgbClr val="FF0000"/>
                </a:solidFill>
                <a:cs typeface="0 Mitra" pitchFamily="2" charset="-78"/>
              </a:rPr>
              <a:t>دهد؟</a:t>
            </a:r>
            <a:endParaRPr lang="en-US" sz="3600" dirty="0">
              <a:solidFill>
                <a:srgbClr val="FF0000"/>
              </a:solidFill>
              <a:cs typeface="0 Mitra" pitchFamily="2" charset="-78"/>
            </a:endParaRPr>
          </a:p>
          <a:p>
            <a:r>
              <a:rPr lang="fa-IR" dirty="0"/>
              <a:t>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دياگرامي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(غالبا) هرم گونه است که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اطلاعاتي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در خصوص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ميزان جمعيت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و نسبت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جنسيتي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(مرد و زن) در چند گروه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سني(صفر تا 14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سال (کودک و نوجوان ) 15 تا 59 سال (افراد در سن اشتغال ) و60 سال و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بالاتر(سالمند) مستقر در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کشور- شهر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يا منطقه جمعيتي خاصي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ارائه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ميدهد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.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B Mehr" pitchFamily="2" charset="-78"/>
            </a:endParaRP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3849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:\baba\برای کلاس\دانش جمعیت\pop pyramid\4-1.png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9" t="16667" r="3217"/>
          <a:stretch/>
        </p:blipFill>
        <p:spPr bwMode="auto">
          <a:xfrm>
            <a:off x="107504" y="377825"/>
            <a:ext cx="8893175" cy="6480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379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420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00B050"/>
                </a:solidFill>
                <a:cs typeface="0 Mitra" pitchFamily="2" charset="-78"/>
              </a:rPr>
              <a:t>اهميت </a:t>
            </a:r>
            <a:r>
              <a:rPr lang="fa-IR" sz="4000" b="1" dirty="0">
                <a:solidFill>
                  <a:srgbClr val="00B050"/>
                </a:solidFill>
                <a:cs typeface="0 Mitra" pitchFamily="2" charset="-78"/>
              </a:rPr>
              <a:t>آن در </a:t>
            </a:r>
            <a:r>
              <a:rPr lang="fa-IR" sz="4000" b="1" dirty="0" smtClean="0">
                <a:solidFill>
                  <a:srgbClr val="00B050"/>
                </a:solidFill>
                <a:cs typeface="0 Mitra" pitchFamily="2" charset="-78"/>
              </a:rPr>
              <a:t>چيست</a:t>
            </a:r>
            <a:r>
              <a:rPr lang="fa-IR" sz="4000" b="1" dirty="0">
                <a:solidFill>
                  <a:srgbClr val="00B050"/>
                </a:solidFill>
                <a:cs typeface="0 Mitra" pitchFamily="2" charset="-78"/>
              </a:rPr>
              <a:t>؟ </a:t>
            </a:r>
            <a:endParaRPr lang="en-US" sz="4000" b="1" dirty="0">
              <a:solidFill>
                <a:srgbClr val="00B050"/>
              </a:solidFill>
              <a:cs typeface="0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اطلاعات هرم و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ميزان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رشد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جمعيت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در برنامه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ريزي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و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سياست گذاري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در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اموري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همچون برآورد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ميزان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و سطح مراکز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آموزشي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و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بهداشتي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–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درماني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و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متخصصان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,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 نيز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واحد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مسکوني 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و شغل - مورد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نياز  براي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حال و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آينده بسيار مفيد و ضروري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است .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B Meh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983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شکل </a:t>
            </a:r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>هاي </a:t>
            </a:r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هرم </a:t>
            </a:r>
            <a:r>
              <a:rPr lang="fa-IR" dirty="0" smtClean="0">
                <a:solidFill>
                  <a:srgbClr val="00B050"/>
                </a:solidFill>
                <a:cs typeface="0 Mitra" pitchFamily="2" charset="-78"/>
              </a:rPr>
              <a:t>جمعيت</a:t>
            </a:r>
            <a:r>
              <a:rPr lang="fa-IR" dirty="0">
                <a:solidFill>
                  <a:srgbClr val="00B050"/>
                </a:solidFill>
                <a:cs typeface="0 Mitra" pitchFamily="2" charset="-78"/>
              </a:rPr>
              <a:t>:</a:t>
            </a:r>
            <a:endParaRPr lang="en-US" dirty="0">
              <a:solidFill>
                <a:srgbClr val="00B050"/>
              </a:solidFill>
              <a:cs typeface="0 Mitr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8594848"/>
              </p:ext>
            </p:extLst>
          </p:nvPr>
        </p:nvGraphicFramePr>
        <p:xfrm>
          <a:off x="211638" y="935228"/>
          <a:ext cx="8424936" cy="58887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903551"/>
                <a:gridCol w="5521385"/>
              </a:tblGrid>
              <a:tr h="5688632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a-IR" sz="2800" dirty="0" smtClean="0">
                          <a:effectLst/>
                        </a:rPr>
                        <a:t>مثلثي</a:t>
                      </a:r>
                      <a:r>
                        <a:rPr lang="fa-IR" sz="1800" dirty="0" smtClean="0">
                          <a:effectLst/>
                        </a:rPr>
                        <a:t> </a:t>
                      </a:r>
                      <a:r>
                        <a:rPr lang="en-US" sz="3200" dirty="0">
                          <a:effectLst/>
                        </a:rPr>
                        <a:t>triangle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3600" dirty="0">
                        <a:effectLst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solidFill>
                            <a:srgbClr val="FFFF00"/>
                          </a:solidFill>
                          <a:effectLst/>
                          <a:cs typeface="0 Mitra" pitchFamily="2" charset="-78"/>
                        </a:rPr>
                        <a:t>ويژگيها</a:t>
                      </a:r>
                      <a:r>
                        <a:rPr lang="fa-IR" sz="3200" dirty="0">
                          <a:solidFill>
                            <a:srgbClr val="FFFF00"/>
                          </a:solidFill>
                          <a:effectLst/>
                          <a:cs typeface="0 Mitra" pitchFamily="2" charset="-78"/>
                        </a:rPr>
                        <a:t>: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cs typeface="0 Mitra" pitchFamily="2" charset="-78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زاد و ولد بالا</a:t>
                      </a:r>
                      <a:endParaRPr lang="en-US" sz="3600" dirty="0">
                        <a:effectLst/>
                        <a:cs typeface="0 Mitra" pitchFamily="2" charset="-78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Mitra" pitchFamily="2" charset="-78"/>
                        </a:rPr>
                        <a:t>جمعيت </a:t>
                      </a: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کودک و نوجوان (وابسته ) بالا</a:t>
                      </a:r>
                      <a:endParaRPr lang="en-US" sz="3600" dirty="0">
                        <a:effectLst/>
                        <a:cs typeface="0 Mitra" pitchFamily="2" charset="-78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Mitra" pitchFamily="2" charset="-78"/>
                        </a:rPr>
                        <a:t>جمعيت </a:t>
                      </a: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جوان و در سن اشتغال بالا</a:t>
                      </a:r>
                      <a:endParaRPr lang="en-US" sz="3600" dirty="0">
                        <a:effectLst/>
                        <a:cs typeface="0 Mitra" pitchFamily="2" charset="-78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Mitra" pitchFamily="2" charset="-78"/>
                        </a:rPr>
                        <a:t>جمعيت </a:t>
                      </a: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مسن کم (مرگ و </a:t>
                      </a:r>
                      <a:r>
                        <a:rPr lang="fa-IR" sz="2400" dirty="0" smtClean="0">
                          <a:effectLst/>
                          <a:cs typeface="0 Mitra" pitchFamily="2" charset="-78"/>
                        </a:rPr>
                        <a:t>مير </a:t>
                      </a: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بالا)</a:t>
                      </a:r>
                      <a:endParaRPr lang="en-US" sz="3600" dirty="0">
                        <a:effectLst/>
                        <a:cs typeface="0 Mitra" pitchFamily="2" charset="-78"/>
                      </a:endParaRPr>
                    </a:p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غالبا در </a:t>
                      </a:r>
                      <a:r>
                        <a:rPr lang="fa-IR" sz="2400" dirty="0" smtClean="0">
                          <a:effectLst/>
                          <a:cs typeface="0 Mitra" pitchFamily="2" charset="-78"/>
                        </a:rPr>
                        <a:t>کشورهاي </a:t>
                      </a: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توسعه </a:t>
                      </a:r>
                      <a:r>
                        <a:rPr lang="fa-IR" sz="2400" dirty="0" smtClean="0">
                          <a:effectLst/>
                          <a:cs typeface="0 Mitra" pitchFamily="2" charset="-78"/>
                        </a:rPr>
                        <a:t>نيافته يا برخي کشورهاي </a:t>
                      </a:r>
                      <a:r>
                        <a:rPr lang="fa-IR" sz="2400" dirty="0">
                          <a:effectLst/>
                          <a:cs typeface="0 Mitra" pitchFamily="2" charset="-78"/>
                        </a:rPr>
                        <a:t>در حال توسعه</a:t>
                      </a:r>
                      <a:endParaRPr lang="en-US" sz="3600" dirty="0">
                        <a:effectLst/>
                        <a:cs typeface="0 Mitra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هرم</a:t>
                      </a:r>
                      <a:r>
                        <a:rPr lang="fa-IR" sz="2400" baseline="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جمعيتي نيجريه در سال 1998</a:t>
                      </a:r>
                      <a:endParaRPr lang="fa-IR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4" descr="Description: F:\baba\برای کلاس\دانش جمعیت\pop pyramid\2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638" y="1844824"/>
            <a:ext cx="55757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612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23928" y="274638"/>
            <a:ext cx="5040560" cy="70609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0070C0"/>
                </a:solidFill>
                <a:effectLst>
                  <a:reflection blurRad="152400" stA="60000" endPos="55000" dir="5400000" sy="-90000" algn="bl" rotWithShape="0"/>
                </a:effectLst>
              </a:rPr>
              <a:t>هرم جمعيتي چين در سال 2010</a:t>
            </a:r>
            <a:r>
              <a:rPr lang="fa-IR" sz="2800" dirty="0" smtClean="0">
                <a:solidFill>
                  <a:srgbClr val="0070C0"/>
                </a:solidFill>
              </a:rPr>
              <a:t> </a:t>
            </a:r>
            <a:endParaRPr lang="fa-IR" sz="28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 descr="F:\baba\برای کلاس\دانش جمعیت\pop pyramid\6  -1ضلعی چین.pn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1275" y="908050"/>
            <a:ext cx="5292725" cy="57610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79512" y="1484784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a-IR" sz="2800" dirty="0" smtClean="0">
                <a:solidFill>
                  <a:srgbClr val="00B050"/>
                </a:solidFill>
                <a:latin typeface="Franklin Gothic Book" pitchFamily="34" charset="0"/>
                <a:cs typeface="0 Jadid Bold" pitchFamily="2" charset="-78"/>
              </a:rPr>
              <a:t>2</a:t>
            </a:r>
            <a:r>
              <a:rPr lang="fa-IR" sz="2800" b="1" dirty="0" smtClean="0">
                <a:solidFill>
                  <a:srgbClr val="00B050"/>
                </a:solidFill>
                <a:latin typeface="Franklin Gothic Book" pitchFamily="34" charset="0"/>
                <a:cs typeface="0 Jadid Bold" pitchFamily="2" charset="-78"/>
              </a:rPr>
              <a:t>-شش ضلعي </a:t>
            </a:r>
            <a:r>
              <a:rPr lang="fa-IR" sz="2800" b="1" dirty="0">
                <a:solidFill>
                  <a:srgbClr val="00B050"/>
                </a:solidFill>
                <a:latin typeface="Franklin Gothic Book" pitchFamily="34" charset="0"/>
                <a:cs typeface="0 Jadid Bold" pitchFamily="2" charset="-78"/>
              </a:rPr>
              <a:t>(</a:t>
            </a:r>
            <a:r>
              <a:rPr lang="fa-IR" sz="2800" b="1" dirty="0" smtClean="0">
                <a:solidFill>
                  <a:srgbClr val="00B050"/>
                </a:solidFill>
                <a:latin typeface="Franklin Gothic Book" pitchFamily="34" charset="0"/>
                <a:cs typeface="0 Jadid Bold" pitchFamily="2" charset="-78"/>
              </a:rPr>
              <a:t>کندويي) </a:t>
            </a:r>
            <a:r>
              <a:rPr lang="en-US" sz="2000" b="1" dirty="0" smtClean="0">
                <a:solidFill>
                  <a:srgbClr val="00B050"/>
                </a:solidFill>
                <a:latin typeface="Franklin Gothic Book" pitchFamily="34" charset="0"/>
                <a:cs typeface="0 Jadid Bold" pitchFamily="2" charset="-78"/>
              </a:rPr>
              <a:t>hexagon</a:t>
            </a:r>
            <a:endParaRPr lang="en-US" sz="2000" b="1" dirty="0">
              <a:solidFill>
                <a:srgbClr val="00B050"/>
              </a:solidFill>
              <a:latin typeface="Franklin Gothic Book" pitchFamily="34" charset="0"/>
              <a:cs typeface="0 Jadid Bold" pitchFamily="2" charset="-78"/>
            </a:endParaRPr>
          </a:p>
          <a:p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ويژگيها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: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زاد و ولد </a:t>
            </a:r>
            <a:r>
              <a:rPr lang="fa-IR" sz="2800" b="1" dirty="0" smtClean="0">
                <a:cs typeface="0 Mitra" pitchFamily="2" charset="-78"/>
              </a:rPr>
              <a:t>پايين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مرگ و </a:t>
            </a:r>
            <a:r>
              <a:rPr lang="fa-IR" sz="2800" b="1" dirty="0" smtClean="0">
                <a:cs typeface="0 Mitra" pitchFamily="2" charset="-78"/>
              </a:rPr>
              <a:t>مير پايين </a:t>
            </a:r>
            <a:r>
              <a:rPr lang="fa-IR" sz="2800" b="1" dirty="0">
                <a:cs typeface="0 Mitra" pitchFamily="2" charset="-78"/>
              </a:rPr>
              <a:t>(</a:t>
            </a:r>
            <a:r>
              <a:rPr lang="fa-IR" sz="2800" b="1" dirty="0" smtClean="0">
                <a:cs typeface="0 Mitra" pitchFamily="2" charset="-78"/>
              </a:rPr>
              <a:t>اميد </a:t>
            </a:r>
            <a:r>
              <a:rPr lang="fa-IR" sz="2800" b="1" dirty="0">
                <a:cs typeface="0 Mitra" pitchFamily="2" charset="-78"/>
              </a:rPr>
              <a:t>به </a:t>
            </a:r>
            <a:r>
              <a:rPr lang="fa-IR" sz="2800" b="1" dirty="0" smtClean="0">
                <a:cs typeface="0 Mitra" pitchFamily="2" charset="-78"/>
              </a:rPr>
              <a:t>زندگي </a:t>
            </a:r>
            <a:r>
              <a:rPr lang="fa-IR" sz="2800" b="1" dirty="0">
                <a:cs typeface="0 Mitra" pitchFamily="2" charset="-78"/>
              </a:rPr>
              <a:t>بالا)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 </a:t>
            </a:r>
            <a:r>
              <a:rPr lang="fa-IR" sz="2800" b="1" dirty="0" smtClean="0">
                <a:cs typeface="0 Mitra" pitchFamily="2" charset="-78"/>
              </a:rPr>
              <a:t>جمعيت </a:t>
            </a:r>
            <a:r>
              <a:rPr lang="fa-IR" sz="2800" b="1" dirty="0">
                <a:cs typeface="0 Mitra" pitchFamily="2" charset="-78"/>
              </a:rPr>
              <a:t>مسن بالا 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رشد </a:t>
            </a:r>
            <a:r>
              <a:rPr lang="fa-IR" sz="2800" b="1" dirty="0" smtClean="0">
                <a:cs typeface="0 Mitra" pitchFamily="2" charset="-78"/>
              </a:rPr>
              <a:t>جمعيت پايين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غالبا در </a:t>
            </a:r>
            <a:r>
              <a:rPr lang="fa-IR" sz="2800" b="1" dirty="0" smtClean="0">
                <a:cs typeface="0 Mitra" pitchFamily="2" charset="-78"/>
              </a:rPr>
              <a:t>کشورهاي </a:t>
            </a:r>
            <a:r>
              <a:rPr lang="fa-IR" sz="2800" b="1" dirty="0">
                <a:cs typeface="0 Mitra" pitchFamily="2" charset="-78"/>
              </a:rPr>
              <a:t>توسعه </a:t>
            </a:r>
            <a:r>
              <a:rPr lang="fa-IR" sz="2800" b="1" dirty="0" smtClean="0">
                <a:cs typeface="0 Mitra" pitchFamily="2" charset="-78"/>
              </a:rPr>
              <a:t>يافته يا برخي کشورهاي </a:t>
            </a:r>
            <a:r>
              <a:rPr lang="fa-IR" sz="2800" b="1" dirty="0">
                <a:cs typeface="0 Mitra" pitchFamily="2" charset="-78"/>
              </a:rPr>
              <a:t>در حال توسعه</a:t>
            </a:r>
            <a:endParaRPr lang="en-US" sz="2800" dirty="0">
              <a:cs typeface="0 Mitra" pitchFamily="2" charset="-78"/>
            </a:endParaRPr>
          </a:p>
          <a:p>
            <a:r>
              <a:rPr lang="en-US" sz="2800" dirty="0">
                <a:cs typeface="0 Mitra" pitchFamily="2" charset="-78"/>
              </a:rPr>
              <a:t> 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891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410944" cy="1008112"/>
          </a:xfrm>
        </p:spPr>
        <p:txBody>
          <a:bodyPr>
            <a:noAutofit/>
          </a:bodyPr>
          <a:lstStyle/>
          <a:p>
            <a:pPr algn="ctr"/>
            <a:r>
              <a:rPr lang="fa-IR" sz="2800" dirty="0">
                <a:solidFill>
                  <a:srgbClr val="0070C0"/>
                </a:solidFill>
                <a:effectLst>
                  <a:reflection blurRad="165100" stA="59000" endPos="55000" dir="5400000" sy="-90000" algn="bl" rotWithShape="0"/>
                </a:effectLst>
              </a:rPr>
              <a:t>هرم </a:t>
            </a:r>
            <a:r>
              <a:rPr lang="fa-IR" sz="2800" dirty="0" smtClean="0">
                <a:solidFill>
                  <a:srgbClr val="0070C0"/>
                </a:solidFill>
                <a:effectLst>
                  <a:reflection blurRad="165100" stA="59000" endPos="55000" dir="5400000" sy="-90000" algn="bl" rotWithShape="0"/>
                </a:effectLst>
              </a:rPr>
              <a:t>جمعيتي ژاپن </a:t>
            </a:r>
            <a:r>
              <a:rPr lang="fa-IR" sz="2800" dirty="0">
                <a:solidFill>
                  <a:srgbClr val="0070C0"/>
                </a:solidFill>
                <a:effectLst>
                  <a:reflection blurRad="165100" stA="59000" endPos="55000" dir="5400000" sy="-90000" algn="bl" rotWithShape="0"/>
                </a:effectLst>
              </a:rPr>
              <a:t>در سال 2010 </a:t>
            </a:r>
            <a:endParaRPr lang="fa-IR" sz="2800" dirty="0">
              <a:effectLst>
                <a:reflection blurRad="165100" stA="59000" endPos="55000" dir="5400000" sy="-90000" algn="bl" rotWithShape="0"/>
              </a:effectLst>
            </a:endParaRPr>
          </a:p>
        </p:txBody>
      </p:sp>
      <p:pic>
        <p:nvPicPr>
          <p:cNvPr id="7" name="Content Placeholder 6" descr="F:\baba\برای کلاس\دانش جمعیت\pop pyramid\فنجانی ژاپن -1.png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052736"/>
            <a:ext cx="5256212" cy="5400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396552" y="1772816"/>
            <a:ext cx="38164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 smtClean="0">
                <a:solidFill>
                  <a:srgbClr val="00B050"/>
                </a:solidFill>
                <a:cs typeface="0 Jadid Bold" pitchFamily="2" charset="-78"/>
              </a:rPr>
              <a:t>3</a:t>
            </a:r>
            <a:r>
              <a:rPr lang="fa-IR" sz="3200" b="1" dirty="0" smtClean="0">
                <a:solidFill>
                  <a:srgbClr val="00B050"/>
                </a:solidFill>
                <a:cs typeface="0 Jadid Bold" pitchFamily="2" charset="-78"/>
              </a:rPr>
              <a:t>- فنجاني </a:t>
            </a:r>
            <a:r>
              <a:rPr lang="en-US" sz="3200" b="1" dirty="0">
                <a:solidFill>
                  <a:srgbClr val="00B050"/>
                </a:solidFill>
                <a:cs typeface="0 Jadid Bold" pitchFamily="2" charset="-78"/>
              </a:rPr>
              <a:t>cup</a:t>
            </a:r>
          </a:p>
          <a:p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ويژگيها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0 Mitra" pitchFamily="2" charset="-78"/>
              </a:rPr>
              <a:t>: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زاد و ولد </a:t>
            </a:r>
            <a:r>
              <a:rPr lang="fa-IR" sz="2800" b="1" dirty="0" smtClean="0">
                <a:cs typeface="0 Mitra" pitchFamily="2" charset="-78"/>
              </a:rPr>
              <a:t>پايين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مرگ و </a:t>
            </a:r>
            <a:r>
              <a:rPr lang="fa-IR" sz="2800" b="1" dirty="0" smtClean="0">
                <a:cs typeface="0 Mitra" pitchFamily="2" charset="-78"/>
              </a:rPr>
              <a:t>مير پايين 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 smtClean="0">
                <a:cs typeface="0 Mitra" pitchFamily="2" charset="-78"/>
              </a:rPr>
              <a:t>اميد </a:t>
            </a:r>
            <a:r>
              <a:rPr lang="fa-IR" sz="2800" b="1" dirty="0">
                <a:cs typeface="0 Mitra" pitchFamily="2" charset="-78"/>
              </a:rPr>
              <a:t>به </a:t>
            </a:r>
            <a:r>
              <a:rPr lang="fa-IR" sz="2800" b="1" dirty="0" smtClean="0">
                <a:cs typeface="0 Mitra" pitchFamily="2" charset="-78"/>
              </a:rPr>
              <a:t>زندگي </a:t>
            </a:r>
            <a:r>
              <a:rPr lang="fa-IR" sz="2800" b="1" dirty="0">
                <a:cs typeface="0 Mitra" pitchFamily="2" charset="-78"/>
              </a:rPr>
              <a:t>بالا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 </a:t>
            </a:r>
            <a:r>
              <a:rPr lang="fa-IR" sz="2800" b="1" dirty="0" smtClean="0">
                <a:cs typeface="0 Mitra" pitchFamily="2" charset="-78"/>
              </a:rPr>
              <a:t>جمعيت </a:t>
            </a:r>
            <a:r>
              <a:rPr lang="fa-IR" sz="2800" b="1" dirty="0">
                <a:cs typeface="0 Mitra" pitchFamily="2" charset="-78"/>
              </a:rPr>
              <a:t>مسن بالا 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رشد </a:t>
            </a:r>
            <a:r>
              <a:rPr lang="fa-IR" sz="2800" b="1" dirty="0" smtClean="0">
                <a:cs typeface="0 Mitra" pitchFamily="2" charset="-78"/>
              </a:rPr>
              <a:t>جمعيت منفي</a:t>
            </a:r>
            <a:endParaRPr lang="en-US" sz="2800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 در </a:t>
            </a:r>
            <a:r>
              <a:rPr lang="fa-IR" sz="2800" b="1" dirty="0" smtClean="0">
                <a:cs typeface="0 Mitra" pitchFamily="2" charset="-78"/>
              </a:rPr>
              <a:t>برخي کشورهاي </a:t>
            </a:r>
            <a:endParaRPr lang="fa-IR" sz="2800" b="1" dirty="0">
              <a:cs typeface="0 Mitra" pitchFamily="2" charset="-78"/>
            </a:endParaRPr>
          </a:p>
          <a:p>
            <a:r>
              <a:rPr lang="fa-IR" sz="2800" b="1" dirty="0">
                <a:cs typeface="0 Mitra" pitchFamily="2" charset="-78"/>
              </a:rPr>
              <a:t>توسعه </a:t>
            </a:r>
            <a:r>
              <a:rPr lang="fa-IR" sz="2800" b="1" dirty="0" smtClean="0">
                <a:cs typeface="0 Mitra" pitchFamily="2" charset="-78"/>
              </a:rPr>
              <a:t>يافته </a:t>
            </a:r>
            <a:r>
              <a:rPr lang="fa-IR" sz="2800" b="1" dirty="0">
                <a:cs typeface="0 Mitra" pitchFamily="2" charset="-78"/>
              </a:rPr>
              <a:t>( ژاپن )</a:t>
            </a:r>
            <a:endParaRPr lang="fa-IR" sz="2800" dirty="0">
              <a:cs typeface="0 Mitr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522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94647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fa-IR" sz="2000" b="1" dirty="0">
                <a:solidFill>
                  <a:srgbClr val="FF0000"/>
                </a:solidFill>
              </a:rPr>
              <a:t>هرم </a:t>
            </a:r>
            <a:r>
              <a:rPr lang="fa-IR" sz="2000" b="1" dirty="0" smtClean="0">
                <a:solidFill>
                  <a:srgbClr val="FF0000"/>
                </a:solidFill>
              </a:rPr>
              <a:t>جمعيت </a:t>
            </a:r>
            <a:r>
              <a:rPr lang="fa-IR" sz="2000" b="1" dirty="0">
                <a:solidFill>
                  <a:srgbClr val="FF0000"/>
                </a:solidFill>
              </a:rPr>
              <a:t>ژاپن در </a:t>
            </a:r>
            <a:r>
              <a:rPr lang="fa-IR" sz="2000" b="1" dirty="0" smtClean="0">
                <a:solidFill>
                  <a:srgbClr val="FF0000"/>
                </a:solidFill>
              </a:rPr>
              <a:t>سالهاي </a:t>
            </a:r>
            <a:r>
              <a:rPr lang="fa-IR" sz="2000" b="1" dirty="0">
                <a:solidFill>
                  <a:srgbClr val="FF0000"/>
                </a:solidFill>
              </a:rPr>
              <a:t>1950 – 2005 – 2055 </a:t>
            </a:r>
            <a:r>
              <a:rPr lang="fa-IR" sz="2000" b="1" dirty="0" smtClean="0">
                <a:solidFill>
                  <a:srgbClr val="FF0000"/>
                </a:solidFill>
              </a:rPr>
              <a:t>م</a:t>
            </a:r>
            <a:br>
              <a:rPr lang="fa-IR" sz="2000" b="1" dirty="0" smtClean="0">
                <a:solidFill>
                  <a:srgbClr val="FF0000"/>
                </a:solidFill>
              </a:rPr>
            </a:br>
            <a:r>
              <a:rPr lang="fa-IR" sz="2000" b="1" dirty="0" smtClean="0">
                <a:solidFill>
                  <a:srgbClr val="92D050"/>
                </a:solidFill>
              </a:rPr>
              <a:t>فنجاني                    </a:t>
            </a:r>
            <a:r>
              <a:rPr lang="fa-IR" sz="2000" b="1" dirty="0">
                <a:solidFill>
                  <a:srgbClr val="92D050"/>
                </a:solidFill>
              </a:rPr>
              <a:t>شش </a:t>
            </a:r>
            <a:r>
              <a:rPr lang="fa-IR" sz="2000" b="1" dirty="0" smtClean="0">
                <a:solidFill>
                  <a:srgbClr val="92D050"/>
                </a:solidFill>
              </a:rPr>
              <a:t>ضلعي </a:t>
            </a:r>
            <a:r>
              <a:rPr lang="fa-IR" sz="2000" b="1" dirty="0">
                <a:solidFill>
                  <a:srgbClr val="92D050"/>
                </a:solidFill>
              </a:rPr>
              <a:t>(</a:t>
            </a:r>
            <a:r>
              <a:rPr lang="fa-IR" sz="2000" b="1" dirty="0" smtClean="0">
                <a:solidFill>
                  <a:srgbClr val="92D050"/>
                </a:solidFill>
              </a:rPr>
              <a:t>کندويي)</a:t>
            </a:r>
            <a:r>
              <a:rPr lang="fa-IR" sz="2000" b="1" dirty="0">
                <a:solidFill>
                  <a:srgbClr val="92D050"/>
                </a:solidFill>
              </a:rPr>
              <a:t>	       </a:t>
            </a:r>
            <a:r>
              <a:rPr lang="fa-IR" sz="2000" b="1" dirty="0" smtClean="0">
                <a:solidFill>
                  <a:srgbClr val="92D050"/>
                </a:solidFill>
              </a:rPr>
              <a:t>      مثلثي</a:t>
            </a:r>
            <a:endParaRPr lang="fa-IR" sz="2000" b="1" dirty="0">
              <a:solidFill>
                <a:srgbClr val="92D050"/>
              </a:solidFill>
            </a:endParaRPr>
          </a:p>
        </p:txBody>
      </p:sp>
      <p:pic>
        <p:nvPicPr>
          <p:cNvPr id="6" name="Picture 5" descr="F:\baba\برای کلاس\دانش جمعیت\pop pyramid\japan pyramid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427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284680"/>
            <a:ext cx="8640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dirty="0">
                <a:solidFill>
                  <a:srgbClr val="00B050"/>
                </a:solidFill>
                <a:cs typeface="0 Mitra" pitchFamily="2" charset="-78"/>
              </a:rPr>
              <a:t>مقدمه :</a:t>
            </a:r>
            <a:endParaRPr lang="en-US" sz="4400" dirty="0">
              <a:solidFill>
                <a:srgbClr val="00B050"/>
              </a:solidFill>
              <a:cs typeface="0 Mitra" pitchFamily="2" charset="-78"/>
            </a:endParaRPr>
          </a:p>
          <a:p>
            <a:pPr lvl="0"/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بسياري از  كشورها در حالت </a:t>
            </a:r>
            <a:r>
              <a:rPr lang="fa-IR" sz="3200" b="1" i="1" u="sng" dirty="0">
                <a:solidFill>
                  <a:schemeClr val="accent6">
                    <a:lumMod val="75000"/>
                  </a:schemeClr>
                </a:solidFill>
                <a:cs typeface="B Mehr" pitchFamily="2" charset="-78"/>
              </a:rPr>
              <a:t>عدم تعادل جمعيتي </a:t>
            </a:r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قرار دارند.</a:t>
            </a:r>
            <a:endParaRPr lang="en-US" sz="3200" dirty="0">
              <a:solidFill>
                <a:srgbClr val="0070C0"/>
              </a:solidFill>
              <a:cs typeface="B Mehr" pitchFamily="2" charset="-78"/>
            </a:endParaRPr>
          </a:p>
          <a:p>
            <a:pPr lvl="0"/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كشورهاي در حال توسعه </a:t>
            </a:r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: رشد بي‌رويه جمعيت، جواني جمعيت، بارتكفل بالا و...</a:t>
            </a:r>
            <a:endParaRPr lang="en-US" sz="3200" dirty="0">
              <a:solidFill>
                <a:srgbClr val="0070C0"/>
              </a:solidFill>
              <a:cs typeface="B Mehr" pitchFamily="2" charset="-78"/>
            </a:endParaRPr>
          </a:p>
          <a:p>
            <a:pPr lvl="0"/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كشورهاي توسعه‌يافته</a:t>
            </a:r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: </a:t>
            </a:r>
            <a:r>
              <a:rPr lang="fa-IR" sz="3200" b="1" dirty="0" smtClean="0">
                <a:solidFill>
                  <a:srgbClr val="0070C0"/>
                </a:solidFill>
                <a:cs typeface="B Mehr" pitchFamily="2" charset="-78"/>
              </a:rPr>
              <a:t>صفر يا منفي </a:t>
            </a:r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شدن رشد جمعيت، سالخوردگي جمعيت</a:t>
            </a:r>
            <a:endParaRPr lang="en-US" sz="3200" dirty="0">
              <a:solidFill>
                <a:srgbClr val="0070C0"/>
              </a:solidFill>
              <a:cs typeface="B Mehr" pitchFamily="2" charset="-78"/>
            </a:endParaRPr>
          </a:p>
          <a:p>
            <a:pPr lvl="0"/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بنابراين اكثريت کشورهاي جهان به </a:t>
            </a:r>
            <a:r>
              <a:rPr lang="fa-IR" sz="3200" b="1" dirty="0" smtClean="0">
                <a:solidFill>
                  <a:srgbClr val="0070C0"/>
                </a:solidFill>
                <a:cs typeface="B Mehr" pitchFamily="2" charset="-78"/>
              </a:rPr>
              <a:t>نوعي </a:t>
            </a:r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با مسائل </a:t>
            </a:r>
            <a:r>
              <a:rPr lang="fa-IR" sz="3200" b="1" dirty="0" smtClean="0">
                <a:solidFill>
                  <a:srgbClr val="0070C0"/>
                </a:solidFill>
                <a:cs typeface="B Mehr" pitchFamily="2" charset="-78"/>
              </a:rPr>
              <a:t>ناشي </a:t>
            </a:r>
            <a:r>
              <a:rPr lang="fa-IR" sz="3200" b="1" dirty="0">
                <a:solidFill>
                  <a:srgbClr val="0070C0"/>
                </a:solidFill>
                <a:cs typeface="B Mehr" pitchFamily="2" charset="-78"/>
              </a:rPr>
              <a:t>از </a:t>
            </a:r>
            <a:r>
              <a:rPr lang="fa-IR" sz="3200" b="1" u="sng" dirty="0">
                <a:solidFill>
                  <a:srgbClr val="0070C0"/>
                </a:solidFill>
                <a:cs typeface="B Mehr" pitchFamily="2" charset="-78"/>
              </a:rPr>
              <a:t>عدم تعادل </a:t>
            </a:r>
            <a:r>
              <a:rPr lang="fa-IR" sz="3200" b="1" u="sng" dirty="0" smtClean="0">
                <a:solidFill>
                  <a:srgbClr val="0070C0"/>
                </a:solidFill>
                <a:cs typeface="B Mehr" pitchFamily="2" charset="-78"/>
              </a:rPr>
              <a:t>جمعيتي </a:t>
            </a:r>
            <a:r>
              <a:rPr lang="fa-IR" sz="3200" b="1" dirty="0" smtClean="0">
                <a:solidFill>
                  <a:srgbClr val="0070C0"/>
                </a:solidFill>
                <a:cs typeface="B Mehr" pitchFamily="2" charset="-78"/>
              </a:rPr>
              <a:t>مواجه‌اند</a:t>
            </a:r>
            <a:r>
              <a:rPr lang="fa-IR" sz="1400" b="1" dirty="0">
                <a:solidFill>
                  <a:srgbClr val="0070C0"/>
                </a:solidFill>
                <a:cs typeface="B Mehr" pitchFamily="2" charset="-78"/>
              </a:rPr>
              <a:t> </a:t>
            </a:r>
            <a:r>
              <a:rPr lang="fa-IR" sz="1400" b="1" dirty="0" smtClean="0">
                <a:solidFill>
                  <a:srgbClr val="0070C0"/>
                </a:solidFill>
                <a:cs typeface="B Mehr" pitchFamily="2" charset="-78"/>
              </a:rPr>
              <a:t>.</a:t>
            </a:r>
          </a:p>
          <a:p>
            <a:pPr lvl="0"/>
            <a:endParaRPr lang="fa-IR" b="1" dirty="0" smtClean="0">
              <a:solidFill>
                <a:srgbClr val="FF0000"/>
              </a:solidFill>
              <a:cs typeface="B Mehr" pitchFamily="2" charset="-78"/>
            </a:endParaRPr>
          </a:p>
          <a:p>
            <a:pPr lvl="0"/>
            <a:r>
              <a:rPr lang="fa-IR" b="1" dirty="0" smtClean="0">
                <a:solidFill>
                  <a:srgbClr val="FF0000"/>
                </a:solidFill>
                <a:cs typeface="B Mehr" pitchFamily="2" charset="-78"/>
              </a:rPr>
              <a:t>(ساختار جمعيت مهمتر از ميزان جمعيت است . مطلوبترين وضعيت ساختار جمعيتي ان است که جمعيت خيلي جوان و خيلي  پير نباشد بلکه عمده جمعيت در گروه سني فعال (15-59) باشد .</a:t>
            </a:r>
            <a:endParaRPr lang="en-US" dirty="0">
              <a:solidFill>
                <a:srgbClr val="FF0000"/>
              </a:solidFill>
              <a:cs typeface="B Meh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289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91165"/>
            <a:ext cx="856895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</a:rPr>
              <a:t>کشورهاي جوان–بزرگسال </a:t>
            </a:r>
            <a:r>
              <a:rPr lang="fa-IR" sz="2800" b="1" dirty="0">
                <a:solidFill>
                  <a:srgbClr val="00B050"/>
                </a:solidFill>
              </a:rPr>
              <a:t>و </a:t>
            </a:r>
            <a:r>
              <a:rPr lang="fa-IR" sz="2800" b="1" dirty="0" smtClean="0">
                <a:solidFill>
                  <a:srgbClr val="00B050"/>
                </a:solidFill>
              </a:rPr>
              <a:t>سالمند </a:t>
            </a:r>
          </a:p>
          <a:p>
            <a:pPr algn="ctr"/>
            <a:r>
              <a:rPr lang="fa-IR" dirty="0" smtClean="0">
                <a:solidFill>
                  <a:srgbClr val="FF0000"/>
                </a:solidFill>
              </a:rPr>
              <a:t>(</a:t>
            </a:r>
            <a:r>
              <a:rPr lang="fa-IR" sz="2000" b="1" u="sng" dirty="0" smtClean="0">
                <a:solidFill>
                  <a:srgbClr val="FF0000"/>
                </a:solidFill>
                <a:cs typeface="0 Badr Bold" pitchFamily="2" charset="-78"/>
              </a:rPr>
              <a:t>از </a:t>
            </a:r>
            <a:r>
              <a:rPr lang="fa-IR" sz="2000" b="1" u="sng" dirty="0">
                <a:solidFill>
                  <a:srgbClr val="FF0000"/>
                </a:solidFill>
                <a:cs typeface="0 Badr Bold" pitchFamily="2" charset="-78"/>
              </a:rPr>
              <a:t>نظر </a:t>
            </a:r>
            <a:r>
              <a:rPr lang="fa-IR" sz="2000" b="1" i="1" u="sng" dirty="0">
                <a:solidFill>
                  <a:srgbClr val="FF0000"/>
                </a:solidFill>
                <a:cs typeface="0 Badr Bold" pitchFamily="2" charset="-78"/>
              </a:rPr>
              <a:t>دفتر </a:t>
            </a:r>
            <a:r>
              <a:rPr lang="fa-IR" sz="2000" b="1" i="1" u="sng" dirty="0" smtClean="0">
                <a:solidFill>
                  <a:srgbClr val="FF0000"/>
                </a:solidFill>
                <a:cs typeface="0 Badr Bold" pitchFamily="2" charset="-78"/>
              </a:rPr>
              <a:t>جمعيت </a:t>
            </a:r>
            <a:r>
              <a:rPr lang="fa-IR" sz="2000" b="1" i="1" u="sng" dirty="0">
                <a:solidFill>
                  <a:srgbClr val="FF0000"/>
                </a:solidFill>
                <a:cs typeface="0 Badr Bold" pitchFamily="2" charset="-78"/>
              </a:rPr>
              <a:t>سازمان </a:t>
            </a:r>
            <a:r>
              <a:rPr lang="fa-IR" sz="2000" b="1" i="1" u="sng" dirty="0" smtClean="0">
                <a:solidFill>
                  <a:srgbClr val="FF0000"/>
                </a:solidFill>
                <a:cs typeface="0 Badr Bold" pitchFamily="2" charset="-78"/>
              </a:rPr>
              <a:t>ملل</a:t>
            </a:r>
            <a:r>
              <a:rPr lang="fa-IR" sz="2000" b="1" dirty="0">
                <a:solidFill>
                  <a:srgbClr val="FF0000"/>
                </a:solidFill>
                <a:cs typeface="0 Badr Bold" pitchFamily="2" charset="-78"/>
              </a:rPr>
              <a:t>)</a:t>
            </a:r>
            <a:endParaRPr lang="en-US" sz="2800" b="1" dirty="0">
              <a:solidFill>
                <a:srgbClr val="FF0000"/>
              </a:solidFill>
              <a:cs typeface="0 Badr Bold" pitchFamily="2" charset="-78"/>
            </a:endParaRPr>
          </a:p>
          <a:p>
            <a:r>
              <a:rPr lang="fa-IR" sz="3200" b="1" dirty="0"/>
              <a:t> </a:t>
            </a:r>
            <a:r>
              <a:rPr lang="fa-IR" sz="2400" b="1" dirty="0" smtClean="0">
                <a:solidFill>
                  <a:srgbClr val="FF0000"/>
                </a:solidFill>
              </a:rPr>
              <a:t>کشورهاي </a:t>
            </a:r>
            <a:r>
              <a:rPr lang="fa-IR" sz="2400" b="1" dirty="0">
                <a:solidFill>
                  <a:srgbClr val="FF0000"/>
                </a:solidFill>
              </a:rPr>
              <a:t>جوان </a:t>
            </a:r>
            <a:r>
              <a:rPr lang="fa-IR" sz="2400" b="1" dirty="0" smtClean="0"/>
              <a:t>کشورهايي </a:t>
            </a:r>
            <a:r>
              <a:rPr lang="fa-IR" sz="2400" b="1" dirty="0"/>
              <a:t>اند که </a:t>
            </a:r>
            <a:r>
              <a:rPr lang="fa-IR" sz="2400" b="1" dirty="0" smtClean="0"/>
              <a:t>جمعيت سالمندشان 4درصد </a:t>
            </a:r>
            <a:r>
              <a:rPr lang="fa-IR" sz="2400" b="1" dirty="0"/>
              <a:t>و کمتر است.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(اکثر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کشورهاي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توسعه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نيافته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a-IR" sz="2400" b="1" dirty="0" smtClean="0">
                <a:solidFill>
                  <a:srgbClr val="FF0000"/>
                </a:solidFill>
              </a:rPr>
              <a:t>کشورهاي </a:t>
            </a:r>
            <a:r>
              <a:rPr lang="fa-IR" sz="2400" b="1" dirty="0">
                <a:solidFill>
                  <a:srgbClr val="FF0000"/>
                </a:solidFill>
              </a:rPr>
              <a:t>بزرگسال</a:t>
            </a:r>
            <a:r>
              <a:rPr lang="fa-IR" sz="2400" b="1" dirty="0"/>
              <a:t> </a:t>
            </a:r>
            <a:r>
              <a:rPr lang="fa-IR" sz="2400" b="1" dirty="0" smtClean="0"/>
              <a:t>کشورهايي </a:t>
            </a:r>
            <a:r>
              <a:rPr lang="fa-IR" sz="2400" b="1" dirty="0"/>
              <a:t>اند که </a:t>
            </a:r>
            <a:r>
              <a:rPr lang="fa-IR" sz="2400" b="1" dirty="0" smtClean="0"/>
              <a:t>جمعيت سالمندشان </a:t>
            </a:r>
            <a:r>
              <a:rPr lang="fa-IR" sz="2400" b="1" dirty="0"/>
              <a:t>4تا 6 درصد است </a:t>
            </a:r>
            <a:r>
              <a:rPr lang="fa-IR" sz="2000" b="1" dirty="0" smtClean="0"/>
              <a:t>.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( برخي از کشورهاي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در حال توسعه)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a-IR" sz="2400" b="1" dirty="0" smtClean="0">
                <a:solidFill>
                  <a:srgbClr val="FF0000"/>
                </a:solidFill>
              </a:rPr>
              <a:t>کشور </a:t>
            </a:r>
            <a:r>
              <a:rPr lang="fa-IR" sz="2400" b="1" dirty="0">
                <a:solidFill>
                  <a:srgbClr val="FF0000"/>
                </a:solidFill>
              </a:rPr>
              <a:t>سالمند </a:t>
            </a:r>
            <a:r>
              <a:rPr lang="fa-IR" sz="2400" b="1" dirty="0" smtClean="0"/>
              <a:t>کشورهايي </a:t>
            </a:r>
            <a:r>
              <a:rPr lang="fa-IR" sz="2400" b="1" dirty="0"/>
              <a:t>اند که </a:t>
            </a:r>
            <a:r>
              <a:rPr lang="fa-IR" sz="2400" b="1" dirty="0" smtClean="0"/>
              <a:t>جمعيت سالمندشان </a:t>
            </a:r>
            <a:r>
              <a:rPr lang="fa-IR" sz="2400" b="1" dirty="0"/>
              <a:t>7 درصد و </a:t>
            </a:r>
            <a:r>
              <a:rPr lang="fa-IR" sz="2400" b="1" dirty="0" smtClean="0"/>
              <a:t>بيشتر است.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( برخي از کشورهاي در حال توسعه و توسعه يافته)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a-IR" sz="2400" b="1" dirty="0">
                <a:solidFill>
                  <a:srgbClr val="FF0000"/>
                </a:solidFill>
              </a:rPr>
              <a:t>کشور فوق سالمند </a:t>
            </a:r>
            <a:r>
              <a:rPr lang="fa-IR" sz="2400" b="1" dirty="0" smtClean="0"/>
              <a:t>کشورهايي </a:t>
            </a:r>
            <a:r>
              <a:rPr lang="fa-IR" sz="2400" b="1" dirty="0"/>
              <a:t>اند که </a:t>
            </a:r>
            <a:r>
              <a:rPr lang="fa-IR" sz="2400" b="1" dirty="0" smtClean="0"/>
              <a:t>جمعيت سالمندشان </a:t>
            </a:r>
            <a:r>
              <a:rPr lang="fa-IR" sz="2400" b="1" dirty="0"/>
              <a:t>21 درصد و </a:t>
            </a:r>
            <a:r>
              <a:rPr lang="fa-IR" sz="2400" b="1" dirty="0" smtClean="0"/>
              <a:t>بيشتر </a:t>
            </a:r>
            <a:r>
              <a:rPr lang="fa-IR" sz="2400" b="1" dirty="0"/>
              <a:t>است </a:t>
            </a:r>
            <a:r>
              <a:rPr lang="fa-IR" sz="2400" b="1" dirty="0" smtClean="0"/>
              <a:t>. 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ژاپن)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a-IR" sz="2400" b="1" dirty="0"/>
              <a:t>نسبت </a:t>
            </a:r>
            <a:r>
              <a:rPr lang="fa-IR" sz="2400" b="1" dirty="0" smtClean="0"/>
              <a:t>جمعيت سالمندي بين </a:t>
            </a:r>
            <a:r>
              <a:rPr lang="fa-IR" sz="2400" b="1" dirty="0"/>
              <a:t>7 تا 14 درصد ورود به </a:t>
            </a:r>
            <a:r>
              <a:rPr lang="fa-IR" sz="2400" b="1" dirty="0">
                <a:solidFill>
                  <a:schemeClr val="accent2"/>
                </a:solidFill>
              </a:rPr>
              <a:t>فاز اول </a:t>
            </a:r>
            <a:r>
              <a:rPr lang="fa-IR" sz="2400" b="1" dirty="0" smtClean="0">
                <a:solidFill>
                  <a:schemeClr val="accent2"/>
                </a:solidFill>
              </a:rPr>
              <a:t>سالمندي</a:t>
            </a:r>
            <a:r>
              <a:rPr lang="fa-IR" sz="2400" b="1" dirty="0" smtClean="0"/>
              <a:t> و 15 </a:t>
            </a:r>
            <a:r>
              <a:rPr lang="fa-IR" sz="2400" b="1" dirty="0"/>
              <a:t>تا </a:t>
            </a:r>
            <a:r>
              <a:rPr lang="fa-IR" sz="2400" b="1" dirty="0" smtClean="0"/>
              <a:t>20درصد </a:t>
            </a:r>
            <a:r>
              <a:rPr lang="fa-IR" sz="2400" b="1" dirty="0"/>
              <a:t>ورود به </a:t>
            </a:r>
            <a:r>
              <a:rPr lang="fa-IR" sz="2400" b="1" dirty="0">
                <a:solidFill>
                  <a:schemeClr val="accent2"/>
                </a:solidFill>
              </a:rPr>
              <a:t>فاز دوم </a:t>
            </a:r>
            <a:r>
              <a:rPr lang="fa-IR" sz="2000" b="1" dirty="0" smtClean="0">
                <a:solidFill>
                  <a:schemeClr val="accent2"/>
                </a:solidFill>
              </a:rPr>
              <a:t>سالمندي</a:t>
            </a:r>
            <a:r>
              <a:rPr lang="fa-IR" sz="2400" b="1" dirty="0" smtClean="0">
                <a:solidFill>
                  <a:schemeClr val="accent2"/>
                </a:solidFill>
              </a:rPr>
              <a:t> </a:t>
            </a:r>
            <a:r>
              <a:rPr lang="fa-IR" sz="2400" b="1" dirty="0" smtClean="0"/>
              <a:t>ميباشد .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458294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3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0 Mitra" pitchFamily="2" charset="-78"/>
              </a:rPr>
              <a:t>سياست هاي جمعيتي با رويکرد ارتقاي نرخ باروري </a:t>
            </a:r>
          </a:p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(رابطه جمعيت </a:t>
            </a:r>
            <a:r>
              <a:rPr lang="fa-IR" sz="2800" dirty="0">
                <a:solidFill>
                  <a:srgbClr val="FF0000"/>
                </a:solidFill>
              </a:rPr>
              <a:t>و توسعه </a:t>
            </a:r>
            <a:r>
              <a:rPr lang="fa-IR" sz="2800" dirty="0" smtClean="0">
                <a:solidFill>
                  <a:srgbClr val="FF0000"/>
                </a:solidFill>
              </a:rPr>
              <a:t>اقتصادي)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fa-IR" sz="3200" spc="-150" dirty="0">
                <a:cs typeface="0 Badr Bold" pitchFamily="2" charset="-78"/>
              </a:rPr>
              <a:t>آنچه مانع رشد </a:t>
            </a:r>
            <a:r>
              <a:rPr lang="fa-IR" sz="3200" spc="-150" dirty="0" smtClean="0">
                <a:cs typeface="0 Badr Bold" pitchFamily="2" charset="-78"/>
              </a:rPr>
              <a:t>اقتصادي مي </a:t>
            </a:r>
            <a:r>
              <a:rPr lang="fa-IR" sz="3200" spc="-150" dirty="0">
                <a:cs typeface="0 Badr Bold" pitchFamily="2" charset="-78"/>
              </a:rPr>
              <a:t>شود </a:t>
            </a:r>
            <a:r>
              <a:rPr lang="fa-IR" sz="3200" spc="-150" dirty="0" smtClean="0">
                <a:cs typeface="0 Badr Bold" pitchFamily="2" charset="-78"/>
              </a:rPr>
              <a:t>جمعيت زياد يا </a:t>
            </a:r>
            <a:r>
              <a:rPr lang="fa-IR" sz="3200" spc="-150" dirty="0">
                <a:cs typeface="0 Badr Bold" pitchFamily="2" charset="-78"/>
              </a:rPr>
              <a:t>رشد </a:t>
            </a:r>
            <a:r>
              <a:rPr lang="fa-IR" sz="3200" spc="-150" dirty="0" smtClean="0">
                <a:cs typeface="0 Badr Bold" pitchFamily="2" charset="-78"/>
              </a:rPr>
              <a:t>جمعيت نيست </a:t>
            </a:r>
            <a:r>
              <a:rPr lang="fa-IR" sz="3200" spc="-150" dirty="0">
                <a:cs typeface="0 Badr Bold" pitchFamily="2" charset="-78"/>
              </a:rPr>
              <a:t>بلکه </a:t>
            </a:r>
            <a:r>
              <a:rPr lang="fa-IR" sz="3200" spc="-150" dirty="0" smtClean="0">
                <a:cs typeface="0 Badr Bold" pitchFamily="2" charset="-78"/>
              </a:rPr>
              <a:t>سياست هاي </a:t>
            </a:r>
            <a:r>
              <a:rPr lang="fa-IR" sz="3200" spc="-150" dirty="0">
                <a:cs typeface="0 Badr Bold" pitchFamily="2" charset="-78"/>
              </a:rPr>
              <a:t>نادرست </a:t>
            </a:r>
            <a:r>
              <a:rPr lang="fa-IR" sz="3200" spc="-150" dirty="0" smtClean="0">
                <a:cs typeface="0 Badr Bold" pitchFamily="2" charset="-78"/>
              </a:rPr>
              <a:t>اقتصادي </a:t>
            </a:r>
            <a:r>
              <a:rPr lang="fa-IR" sz="3200" spc="-150" dirty="0">
                <a:cs typeface="0 Badr Bold" pitchFamily="2" charset="-78"/>
              </a:rPr>
              <a:t>است. </a:t>
            </a:r>
            <a:r>
              <a:rPr lang="fa-IR" sz="2800" spc="-150" dirty="0">
                <a:solidFill>
                  <a:srgbClr val="FF0000"/>
                </a:solidFill>
                <a:cs typeface="0 Badr Bold" pitchFamily="2" charset="-78"/>
              </a:rPr>
              <a:t>(تجربه </a:t>
            </a:r>
            <a:r>
              <a:rPr lang="fa-IR" sz="2800" spc="-150" dirty="0" smtClean="0">
                <a:solidFill>
                  <a:srgbClr val="FF0000"/>
                </a:solidFill>
                <a:cs typeface="0 Badr Bold" pitchFamily="2" charset="-78"/>
              </a:rPr>
              <a:t>چين- </a:t>
            </a:r>
            <a:r>
              <a:rPr lang="fa-IR" sz="2800" spc="-150" dirty="0">
                <a:solidFill>
                  <a:srgbClr val="FF0000"/>
                </a:solidFill>
                <a:cs typeface="0 Badr Bold" pitchFamily="2" charset="-78"/>
              </a:rPr>
              <a:t>هند - </a:t>
            </a:r>
            <a:r>
              <a:rPr lang="fa-IR" sz="2800" spc="-150" dirty="0" smtClean="0">
                <a:solidFill>
                  <a:srgbClr val="FF0000"/>
                </a:solidFill>
                <a:cs typeface="0 Badr Bold" pitchFamily="2" charset="-78"/>
              </a:rPr>
              <a:t>برزيل</a:t>
            </a:r>
            <a:r>
              <a:rPr lang="fa-IR" sz="2800" spc="-150" dirty="0">
                <a:solidFill>
                  <a:srgbClr val="FF0000"/>
                </a:solidFill>
                <a:cs typeface="0 Badr Bold" pitchFamily="2" charset="-78"/>
              </a:rPr>
              <a:t>)</a:t>
            </a:r>
            <a:endParaRPr lang="en-US" sz="2800" spc="-150" dirty="0">
              <a:solidFill>
                <a:srgbClr val="FF0000"/>
              </a:solidFill>
              <a:cs typeface="0 Badr Bold" pitchFamily="2" charset="-78"/>
            </a:endParaRPr>
          </a:p>
          <a:p>
            <a:r>
              <a:rPr lang="fa-IR" sz="3200" spc="-150" dirty="0">
                <a:cs typeface="0 Badr Bold" pitchFamily="2" charset="-78"/>
              </a:rPr>
              <a:t>هند : رشد </a:t>
            </a:r>
            <a:r>
              <a:rPr lang="fa-IR" sz="3200" spc="-150" dirty="0" smtClean="0">
                <a:cs typeface="0 Badr Bold" pitchFamily="2" charset="-78"/>
              </a:rPr>
              <a:t>عظيم اقتصادي </a:t>
            </a:r>
            <a:r>
              <a:rPr lang="fa-IR" sz="3200" spc="-150" dirty="0">
                <a:cs typeface="0 Badr Bold" pitchFamily="2" charset="-78"/>
              </a:rPr>
              <a:t>همزمان با رشد </a:t>
            </a:r>
            <a:r>
              <a:rPr lang="fa-IR" sz="3200" spc="-150" dirty="0" smtClean="0">
                <a:cs typeface="0 Badr Bold" pitchFamily="2" charset="-78"/>
              </a:rPr>
              <a:t>بسيار سريع </a:t>
            </a:r>
            <a:r>
              <a:rPr lang="fa-IR" sz="3200" spc="-150" dirty="0">
                <a:cs typeface="0 Badr Bold" pitchFamily="2" charset="-78"/>
              </a:rPr>
              <a:t>در نرخ تولد (بعد از </a:t>
            </a:r>
            <a:r>
              <a:rPr lang="fa-IR" sz="3200" spc="-150" dirty="0" smtClean="0">
                <a:cs typeface="0 Badr Bold" pitchFamily="2" charset="-78"/>
              </a:rPr>
              <a:t>دهه90) چين </a:t>
            </a:r>
            <a:r>
              <a:rPr lang="fa-IR" sz="3200" spc="-150" dirty="0">
                <a:cs typeface="0 Badr Bold" pitchFamily="2" charset="-78"/>
              </a:rPr>
              <a:t>: رشد </a:t>
            </a:r>
            <a:r>
              <a:rPr lang="fa-IR" sz="3200" spc="-150" dirty="0" smtClean="0">
                <a:cs typeface="0 Badr Bold" pitchFamily="2" charset="-78"/>
              </a:rPr>
              <a:t>بسيار سريع </a:t>
            </a:r>
            <a:r>
              <a:rPr lang="fa-IR" sz="3200" spc="-150" dirty="0">
                <a:cs typeface="0 Badr Bold" pitchFamily="2" charset="-78"/>
              </a:rPr>
              <a:t>در توسعه </a:t>
            </a:r>
            <a:r>
              <a:rPr lang="fa-IR" sz="3200" spc="-150" dirty="0" smtClean="0">
                <a:cs typeface="0 Badr Bold" pitchFamily="2" charset="-78"/>
              </a:rPr>
              <a:t>اقتصادي علي </a:t>
            </a:r>
            <a:r>
              <a:rPr lang="fa-IR" sz="3200" spc="-150" dirty="0">
                <a:cs typeface="0 Badr Bold" pitchFamily="2" charset="-78"/>
              </a:rPr>
              <a:t>رغم </a:t>
            </a:r>
            <a:r>
              <a:rPr lang="fa-IR" sz="3200" spc="-150" dirty="0" smtClean="0">
                <a:cs typeface="0 Badr Bold" pitchFamily="2" charset="-78"/>
              </a:rPr>
              <a:t>جمعيت بسيار زياد </a:t>
            </a:r>
          </a:p>
          <a:p>
            <a:r>
              <a:rPr lang="fa-IR" sz="2800" spc="-150" dirty="0" smtClean="0">
                <a:solidFill>
                  <a:srgbClr val="FF0000"/>
                </a:solidFill>
                <a:cs typeface="0 Badr Bold" pitchFamily="2" charset="-78"/>
              </a:rPr>
              <a:t>( به </a:t>
            </a:r>
            <a:r>
              <a:rPr lang="fa-IR" sz="2800" spc="-150" dirty="0">
                <a:solidFill>
                  <a:srgbClr val="FF0000"/>
                </a:solidFill>
                <a:cs typeface="0 Badr Bold" pitchFamily="2" charset="-78"/>
              </a:rPr>
              <a:t>علت </a:t>
            </a:r>
            <a:r>
              <a:rPr lang="fa-IR" sz="2800" spc="-150" dirty="0" smtClean="0">
                <a:solidFill>
                  <a:srgbClr val="FF0000"/>
                </a:solidFill>
                <a:cs typeface="0 Badr Bold" pitchFamily="2" charset="-78"/>
              </a:rPr>
              <a:t>مديريت شايسته نيروي </a:t>
            </a:r>
            <a:r>
              <a:rPr lang="fa-IR" sz="2800" spc="-150" dirty="0">
                <a:solidFill>
                  <a:srgbClr val="FF0000"/>
                </a:solidFill>
                <a:cs typeface="0 Badr Bold" pitchFamily="2" charset="-78"/>
              </a:rPr>
              <a:t>کار)</a:t>
            </a:r>
            <a:endParaRPr lang="en-US" sz="3200" spc="-150" dirty="0">
              <a:solidFill>
                <a:srgbClr val="FF0000"/>
              </a:solidFill>
              <a:cs typeface="0 Badr Bold" pitchFamily="2" charset="-78"/>
            </a:endParaRPr>
          </a:p>
          <a:p>
            <a:r>
              <a:rPr lang="fa-IR" sz="3200" spc="-150" dirty="0">
                <a:cs typeface="0 Badr Bold" pitchFamily="2" charset="-78"/>
              </a:rPr>
              <a:t>مشکل </a:t>
            </a:r>
            <a:r>
              <a:rPr lang="fa-IR" sz="3200" spc="-150" dirty="0" smtClean="0">
                <a:cs typeface="0 Badr Bold" pitchFamily="2" charset="-78"/>
              </a:rPr>
              <a:t>کشورهاي </a:t>
            </a:r>
            <a:r>
              <a:rPr lang="fa-IR" sz="3200" spc="-150" dirty="0">
                <a:cs typeface="0 Badr Bold" pitchFamily="2" charset="-78"/>
              </a:rPr>
              <a:t>در حال توسعه در </a:t>
            </a:r>
            <a:r>
              <a:rPr lang="fa-IR" sz="3200" spc="-150" dirty="0" smtClean="0">
                <a:cs typeface="0 Badr Bold" pitchFamily="2" charset="-78"/>
              </a:rPr>
              <a:t>سياستگذاري </a:t>
            </a:r>
            <a:r>
              <a:rPr lang="fa-IR" sz="3200" spc="-150" dirty="0">
                <a:cs typeface="0 Badr Bold" pitchFamily="2" charset="-78"/>
              </a:rPr>
              <a:t>و عملکرد </a:t>
            </a:r>
            <a:r>
              <a:rPr lang="fa-IR" sz="3200" spc="-150" dirty="0" smtClean="0">
                <a:cs typeface="0 Badr Bold" pitchFamily="2" charset="-78"/>
              </a:rPr>
              <a:t>ضعيف </a:t>
            </a:r>
            <a:r>
              <a:rPr lang="en-US" sz="3200" spc="-150" dirty="0">
                <a:cs typeface="0 Badr Bold" pitchFamily="2" charset="-78"/>
              </a:rPr>
              <a:t>,</a:t>
            </a:r>
            <a:r>
              <a:rPr lang="fa-IR" sz="3200" spc="-150" dirty="0">
                <a:cs typeface="0 Badr Bold" pitchFamily="2" charset="-78"/>
              </a:rPr>
              <a:t> </a:t>
            </a:r>
            <a:r>
              <a:rPr lang="fa-IR" sz="3200" spc="-150" dirty="0" smtClean="0">
                <a:cs typeface="0 Badr Bold" pitchFamily="2" charset="-78"/>
              </a:rPr>
              <a:t>توزيع </a:t>
            </a:r>
            <a:r>
              <a:rPr lang="fa-IR" sz="3200" spc="-150" dirty="0">
                <a:cs typeface="0 Badr Bold" pitchFamily="2" charset="-78"/>
              </a:rPr>
              <a:t>نامتوازن ثروت و </a:t>
            </a:r>
            <a:r>
              <a:rPr lang="fa-IR" sz="3200" spc="-150" dirty="0" smtClean="0">
                <a:cs typeface="0 Badr Bold" pitchFamily="2" charset="-78"/>
              </a:rPr>
              <a:t>جمعيت </a:t>
            </a:r>
            <a:r>
              <a:rPr lang="fa-IR" sz="3200" spc="-150" dirty="0">
                <a:cs typeface="0 Badr Bold" pitchFamily="2" charset="-78"/>
              </a:rPr>
              <a:t>است نه </a:t>
            </a:r>
            <a:r>
              <a:rPr lang="fa-IR" sz="3200" spc="-150" dirty="0" smtClean="0">
                <a:cs typeface="0 Badr Bold" pitchFamily="2" charset="-78"/>
              </a:rPr>
              <a:t>ميزان جمعيت</a:t>
            </a:r>
            <a:r>
              <a:rPr lang="fa-IR" sz="3200" spc="-150" dirty="0">
                <a:cs typeface="0 Badr Bold" pitchFamily="2" charset="-78"/>
              </a:rPr>
              <a:t>.</a:t>
            </a:r>
            <a:endParaRPr lang="en-US" sz="3200" spc="-150" dirty="0">
              <a:cs typeface="0 Badr Bold" pitchFamily="2" charset="-78"/>
            </a:endParaRPr>
          </a:p>
          <a:p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افزايش جمعيت  </a:t>
            </a:r>
            <a:r>
              <a:rPr lang="fa-IR" sz="2400" spc="-150" dirty="0">
                <a:solidFill>
                  <a:srgbClr val="7030A0"/>
                </a:solidFill>
                <a:cs typeface="0 Badr Bold" pitchFamily="2" charset="-78"/>
              </a:rPr>
              <a:t>←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افزايش نيروي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کار </a:t>
            </a:r>
            <a:r>
              <a:rPr lang="fa-IR" sz="2400" spc="-150" dirty="0">
                <a:solidFill>
                  <a:srgbClr val="7030A0"/>
                </a:solidFill>
                <a:cs typeface="0 Badr Bold" pitchFamily="2" charset="-78"/>
              </a:rPr>
              <a:t>←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 امکان بهره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گيري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از فرصت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هاي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بالقوه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اقتصادي </a:t>
            </a:r>
            <a:r>
              <a:rPr lang="fa-IR" sz="2400" spc="-150" dirty="0">
                <a:solidFill>
                  <a:srgbClr val="7030A0"/>
                </a:solidFill>
                <a:cs typeface="0 Badr Bold" pitchFamily="2" charset="-78"/>
              </a:rPr>
              <a:t>←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 امکان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تقسيم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کار گسترده در جامعه و کسب مهارت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براي نيروي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کار </a:t>
            </a:r>
            <a:r>
              <a:rPr lang="fa-IR" sz="2400" spc="-150" dirty="0">
                <a:solidFill>
                  <a:srgbClr val="7030A0"/>
                </a:solidFill>
                <a:cs typeface="0 Badr Bold" pitchFamily="2" charset="-78"/>
              </a:rPr>
              <a:t>←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افزايش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بهره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وري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به علت امکان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ايجاد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تخصص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گرايي </a:t>
            </a:r>
            <a:r>
              <a:rPr lang="fa-IR" sz="2400" spc="-150" dirty="0">
                <a:solidFill>
                  <a:srgbClr val="7030A0"/>
                </a:solidFill>
                <a:cs typeface="0 Badr Bold" pitchFamily="2" charset="-78"/>
              </a:rPr>
              <a:t>←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پيشگيري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از صرف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بيهوده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منافع  </a:t>
            </a:r>
            <a:r>
              <a:rPr lang="fa-IR" sz="2400" spc="-150" dirty="0">
                <a:solidFill>
                  <a:srgbClr val="7030A0"/>
                </a:solidFill>
                <a:cs typeface="0 Badr Bold" pitchFamily="2" charset="-78"/>
              </a:rPr>
              <a:t>←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 </a:t>
            </a:r>
            <a:r>
              <a:rPr lang="fa-IR" sz="2800" spc="-150" dirty="0" smtClean="0">
                <a:solidFill>
                  <a:srgbClr val="7030A0"/>
                </a:solidFill>
                <a:cs typeface="0 Badr Bold" pitchFamily="2" charset="-78"/>
              </a:rPr>
              <a:t>توليد بيشتر </a:t>
            </a:r>
            <a:r>
              <a:rPr lang="fa-IR" sz="2800" spc="-150" dirty="0">
                <a:solidFill>
                  <a:srgbClr val="7030A0"/>
                </a:solidFill>
                <a:cs typeface="0 Badr Bold" pitchFamily="2" charset="-78"/>
              </a:rPr>
              <a:t>ثروت</a:t>
            </a:r>
            <a:endParaRPr lang="en-US" sz="2800" spc="-150" dirty="0">
              <a:solidFill>
                <a:srgbClr val="7030A0"/>
              </a:solidFill>
              <a:cs typeface="0 Badr Bold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44555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756592" y="-243408"/>
            <a:ext cx="10297144" cy="72728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7237894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برخي </a:t>
            </a:r>
            <a:r>
              <a:rPr lang="fa-IR" sz="32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اقدامات و </a:t>
            </a:r>
            <a:r>
              <a:rPr lang="fa-IR" sz="32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سياست هاي </a:t>
            </a:r>
            <a:r>
              <a:rPr lang="fa-IR" sz="32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کشورها </a:t>
            </a:r>
            <a:r>
              <a:rPr lang="fa-IR" sz="32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براي </a:t>
            </a:r>
            <a:r>
              <a:rPr lang="fa-IR" sz="32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مقابله با رشد صفر </a:t>
            </a:r>
            <a:r>
              <a:rPr lang="fa-IR" sz="32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يا منفي جمعيت </a:t>
            </a:r>
            <a:r>
              <a:rPr lang="fa-IR" sz="32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و </a:t>
            </a:r>
            <a:r>
              <a:rPr lang="fa-IR" sz="32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تشويق خانواده </a:t>
            </a:r>
            <a:r>
              <a:rPr lang="fa-IR" sz="32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ها به </a:t>
            </a:r>
            <a:r>
              <a:rPr lang="fa-IR" sz="32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cs typeface="0 Mitra Bold" pitchFamily="2" charset="-78"/>
              </a:rPr>
              <a:t>فرزندآوري</a:t>
            </a:r>
            <a:endParaRPr lang="en-US" sz="3200" dirty="0">
              <a:ln>
                <a:solidFill>
                  <a:schemeClr val="accent2"/>
                </a:solidFill>
              </a:ln>
              <a:solidFill>
                <a:srgbClr val="00B050"/>
              </a:solidFill>
              <a:cs typeface="0 Mitra Bold" pitchFamily="2" charset="-78"/>
            </a:endParaRPr>
          </a:p>
          <a:p>
            <a:pPr lvl="0"/>
            <a:r>
              <a:rPr lang="fa-IR" sz="3200" b="1" dirty="0" smtClean="0">
                <a:solidFill>
                  <a:srgbClr val="FF0000"/>
                </a:solidFill>
              </a:rPr>
              <a:t>1</a:t>
            </a:r>
            <a:r>
              <a:rPr lang="fa-IR" sz="2800" b="1" dirty="0" smtClean="0">
                <a:solidFill>
                  <a:srgbClr val="FF0000"/>
                </a:solidFill>
              </a:rPr>
              <a:t>- سياست هاي تشويقي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افزايش مرخصي زايمان – تضمين پست شغلي براي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مادران باردار شاغل –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مرخصي اجباري شوهر–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کاهش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ماليات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به نسبت فرزند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آوري بيشتر- افزايش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کمک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هاي مالي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به نسبت فرزند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آوري بيشتر- حقوق بازنشستگي بيشتر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در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ازاي افزايش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فرزند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– کمک مالي براي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اجاره مسکن - کمک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مالي براي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درمان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ناباروري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– حقوق ماهانه به </a:t>
            </a:r>
            <a:r>
              <a:rPr lang="fa-IR" sz="2800" b="1" dirty="0" smtClean="0">
                <a:solidFill>
                  <a:srgbClr val="7030A0"/>
                </a:solidFill>
                <a:cs typeface="0 Traffic" pitchFamily="2" charset="-78"/>
              </a:rPr>
              <a:t>والدين </a:t>
            </a:r>
            <a:r>
              <a:rPr lang="fa-IR" sz="2800" b="1" dirty="0">
                <a:solidFill>
                  <a:srgbClr val="7030A0"/>
                </a:solidFill>
                <a:cs typeface="0 Traffic" pitchFamily="2" charset="-78"/>
              </a:rPr>
              <a:t>بر اساس تعداد فرزند</a:t>
            </a:r>
            <a:endParaRPr lang="en-US" sz="2800" dirty="0">
              <a:solidFill>
                <a:srgbClr val="7030A0"/>
              </a:solidFill>
              <a:cs typeface="0 Traffic" pitchFamily="2" charset="-78"/>
            </a:endParaRPr>
          </a:p>
          <a:p>
            <a:pPr lvl="0"/>
            <a:r>
              <a:rPr lang="fa-IR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 مهاجرپذيري </a:t>
            </a:r>
            <a:r>
              <a:rPr lang="fa-IR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:عمدتا از </a:t>
            </a:r>
            <a:r>
              <a:rPr lang="fa-IR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ميان تحصيل </a:t>
            </a:r>
            <a:r>
              <a:rPr lang="fa-IR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کردگان – </a:t>
            </a:r>
            <a:r>
              <a:rPr lang="fa-IR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نيروي </a:t>
            </a:r>
            <a:r>
              <a:rPr lang="fa-IR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کار- کودکان 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7938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rgbClr val="00B050"/>
                </a:solidFill>
                <a:cs typeface="0 Nazanin Bold" pitchFamily="2" charset="-78"/>
              </a:rPr>
              <a:t>پيامدهاي </a:t>
            </a:r>
            <a:r>
              <a:rPr lang="fa-IR" sz="3600" dirty="0">
                <a:solidFill>
                  <a:srgbClr val="00B050"/>
                </a:solidFill>
                <a:cs typeface="0 Nazanin Bold" pitchFamily="2" charset="-78"/>
              </a:rPr>
              <a:t>روابط آزاد: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9073008" cy="585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191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95936" y="1412777"/>
            <a:ext cx="4786809" cy="864095"/>
          </a:xfrm>
        </p:spPr>
        <p:txBody>
          <a:bodyPr/>
          <a:lstStyle/>
          <a:p>
            <a:r>
              <a:rPr lang="fa-IR" sz="3200" b="1" dirty="0" smtClean="0">
                <a:solidFill>
                  <a:srgbClr val="FFFF00"/>
                </a:solidFill>
                <a:cs typeface="0 Lotus Bold" pitchFamily="2" charset="-78"/>
              </a:rPr>
              <a:t>يک </a:t>
            </a:r>
            <a:r>
              <a:rPr lang="fa-IR" sz="3200" b="1" dirty="0">
                <a:solidFill>
                  <a:srgbClr val="FFFF00"/>
                </a:solidFill>
                <a:cs typeface="0 Lotus Bold" pitchFamily="2" charset="-78"/>
              </a:rPr>
              <a:t>: </a:t>
            </a:r>
            <a:r>
              <a:rPr lang="fa-IR" sz="3200" b="1" dirty="0" smtClean="0">
                <a:solidFill>
                  <a:srgbClr val="FFFF00"/>
                </a:solidFill>
                <a:cs typeface="0 Lotus Bold" pitchFamily="2" charset="-78"/>
              </a:rPr>
              <a:t>سير </a:t>
            </a:r>
            <a:r>
              <a:rPr lang="fa-IR" sz="3200" b="1" dirty="0">
                <a:solidFill>
                  <a:srgbClr val="FFFF00"/>
                </a:solidFill>
                <a:cs typeface="0 Lotus Bold" pitchFamily="2" charset="-78"/>
              </a:rPr>
              <a:t>تحول </a:t>
            </a:r>
            <a:r>
              <a:rPr lang="fa-IR" sz="3200" b="1" dirty="0" smtClean="0">
                <a:solidFill>
                  <a:srgbClr val="FFFF00"/>
                </a:solidFill>
                <a:cs typeface="0 Lotus Bold" pitchFamily="2" charset="-78"/>
              </a:rPr>
              <a:t>جمعيت </a:t>
            </a:r>
            <a:r>
              <a:rPr lang="fa-IR" sz="3200" b="1" dirty="0">
                <a:solidFill>
                  <a:srgbClr val="FFFF00"/>
                </a:solidFill>
                <a:cs typeface="0 Lotus Bold" pitchFamily="2" charset="-78"/>
              </a:rPr>
              <a:t>در </a:t>
            </a:r>
            <a:r>
              <a:rPr lang="fa-IR" sz="3200" b="1" dirty="0" smtClean="0">
                <a:solidFill>
                  <a:srgbClr val="FFFF00"/>
                </a:solidFill>
                <a:cs typeface="0 Lotus Bold" pitchFamily="2" charset="-78"/>
              </a:rPr>
              <a:t>ايران</a:t>
            </a:r>
            <a:endParaRPr lang="en-US" sz="3200" dirty="0">
              <a:solidFill>
                <a:srgbClr val="FFFF00"/>
              </a:solidFill>
              <a:cs typeface="0 Lotus Bold" pitchFamily="2" charset="-78"/>
            </a:endParaRPr>
          </a:p>
          <a:p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573016"/>
            <a:ext cx="8712968" cy="2916039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7030A0"/>
                </a:solidFill>
                <a:cs typeface="0 Mitra Bold" pitchFamily="2" charset="-78"/>
              </a:rPr>
              <a:t>.</a:t>
            </a:r>
            <a:endParaRPr lang="fa-IR" sz="4400" dirty="0">
              <a:solidFill>
                <a:srgbClr val="7030A0"/>
              </a:solidFill>
              <a:cs typeface="0 Mitra Bol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47667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/>
              <a:t> </a:t>
            </a:r>
            <a:r>
              <a:rPr lang="fa-IR" sz="4000" b="1" dirty="0" smtClean="0">
                <a:ln>
                  <a:solidFill>
                    <a:srgbClr val="CCFF99"/>
                  </a:solidFill>
                </a:ln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srgbClr val="CCFF99">
                      <a:alpha val="32000"/>
                    </a:srgbClr>
                  </a:outerShdw>
                </a:effectLst>
                <a:cs typeface="0 Mitra Bold" pitchFamily="2" charset="-78"/>
              </a:rPr>
              <a:t>جمعيت ايران</a:t>
            </a:r>
            <a:endParaRPr lang="en-US" sz="4000" b="1" dirty="0">
              <a:ln>
                <a:solidFill>
                  <a:srgbClr val="CCFF99"/>
                </a:solidFill>
              </a:ln>
              <a:solidFill>
                <a:srgbClr val="00B050"/>
              </a:solidFill>
              <a:effectLst>
                <a:outerShdw blurRad="60007" dist="310007" dir="7680000" sy="30000" kx="1300200" algn="ctr" rotWithShape="0">
                  <a:srgbClr val="CCFF99">
                    <a:alpha val="32000"/>
                  </a:srgbClr>
                </a:outerShdw>
              </a:effectLst>
              <a:cs typeface="0 Mitra Bold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066034"/>
              </p:ext>
            </p:extLst>
          </p:nvPr>
        </p:nvGraphicFramePr>
        <p:xfrm>
          <a:off x="179512" y="1916832"/>
          <a:ext cx="8640959" cy="123983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02450"/>
                <a:gridCol w="1108538"/>
                <a:gridCol w="1085355"/>
                <a:gridCol w="1062169"/>
                <a:gridCol w="1062169"/>
                <a:gridCol w="1055604"/>
                <a:gridCol w="1082337"/>
                <a:gridCol w="1082337"/>
              </a:tblGrid>
              <a:tr h="8192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Traffic" pitchFamily="2" charset="-78"/>
                        </a:rPr>
                        <a:t>1263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Traffic" pitchFamily="2" charset="-78"/>
                        </a:rPr>
                        <a:t>1335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Traffic" pitchFamily="2" charset="-78"/>
                        </a:rPr>
                        <a:t>1345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Traffic" pitchFamily="2" charset="-78"/>
                        </a:rPr>
                        <a:t>1355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cs typeface="0 Traffic" pitchFamily="2" charset="-78"/>
                        </a:rPr>
                        <a:t>1365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0 Traffic" pitchFamily="2" charset="-78"/>
                        </a:rPr>
                        <a:t>1375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0 Traffic" pitchFamily="2" charset="-78"/>
                        </a:rPr>
                        <a:t>1385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0 Traffic" pitchFamily="2" charset="-78"/>
                        </a:rPr>
                        <a:t>1390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Traffic" pitchFamily="2" charset="-78"/>
                        </a:rPr>
                        <a:t>7/6  </a:t>
                      </a:r>
                      <a:r>
                        <a:rPr lang="fa-IR" sz="1800" dirty="0" smtClean="0">
                          <a:effectLst/>
                          <a:cs typeface="0 Traffic" pitchFamily="2" charset="-78"/>
                        </a:rPr>
                        <a:t>ميليون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+mn-lt"/>
                          <a:ea typeface="+mn-ea"/>
                          <a:cs typeface="0 Traffic" pitchFamily="2" charset="-78"/>
                        </a:rPr>
                        <a:t>18/9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Traffic" pitchFamily="2" charset="-78"/>
                        </a:rPr>
                        <a:t>25/7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Traffic" pitchFamily="2" charset="-78"/>
                        </a:rPr>
                        <a:t>33/7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cs typeface="0 Traffic" pitchFamily="2" charset="-78"/>
                        </a:rPr>
                        <a:t>49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0 Traffic" pitchFamily="2" charset="-78"/>
                        </a:rPr>
                        <a:t>63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0 Traffic" pitchFamily="2" charset="-78"/>
                        </a:rPr>
                        <a:t>70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0 Traffic" pitchFamily="2" charset="-78"/>
                        </a:rPr>
                        <a:t>75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0 Traffic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6636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4952049"/>
              </p:ext>
            </p:extLst>
          </p:nvPr>
        </p:nvGraphicFramePr>
        <p:xfrm>
          <a:off x="0" y="764704"/>
          <a:ext cx="8947296" cy="59492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00951"/>
                <a:gridCol w="6146345"/>
              </a:tblGrid>
              <a:tr h="59492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افزايش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سطح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علمي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و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دانشگاهي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– اشتغال زنان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تغيير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نگرش در خصوص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زندگي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بهتر (با فرزند کمتر)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دخالت و برنامه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هاي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دولت 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براي تنظيم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خانواده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نازايي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بعد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زايمان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افزايش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شاخص ها و سن ازدوج و کاهش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ميزان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ازدواج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سقط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عمدي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و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نازايي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بعد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زايمان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شهرنشيني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کاهش فاصله طبقاتي (توزيع بهتر درآمد).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توسعه اقتصادي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کاهش صله ارحام(کاهش روابط، حمايتها و روابط بين نسلي خانوادگي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اخذفتوي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و نظر موافق 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برخي </a:t>
                      </a: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از علماي مذهبي برجواز کنترل وکاهش 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جمعيت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دخالت دولت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وتصويب قوانين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مشوق کاهش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جمعيت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و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جريمه 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فرزند چهارم و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بيشتر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افزايش ميزان باسوادي زنان  (52% در سال 1365 و 80% در سال 1385 براي زنان)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توسعه شهرنشيني (60% در سال 1365 و 68% در سال 1385 و)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افزايش سن ازدواج (به ترتيب براي مردان و زنان 24  و 19/7 در سال 1365و 26/5 و 23/1 در سال 1385و26/7و23/4درسال90)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توسعه اشتغال زنان  (6/1 درصد در سال 1365 و 9/5 درصد در سال 1385)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گرايش زنان به تحصيلات و آموزش عالي (4/7%درصد در سال 1365 و 20% درصد در سال 1385)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تعداد جمعيت با تحصيلات عالي نسبت به هر 1000 نفر (1189 نفر در سال 1365 و 6143 نفر در سال 1385 براي زنان)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تغيير دركاركرد خانواده (گسترش نهادهاي دولتي و نيمه‌دولتي و غيرانتفاعي در عرصه رفاه اجتماعي كه برخي از كاركردهاي سابق خانواده را عهده‌دار شده‌اند.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cs typeface="0 Lotus Bold" pitchFamily="2" charset="-78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0 Lotus Bold" pitchFamily="2" charset="-78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0 Lotus Bold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0" y="-215214"/>
            <a:ext cx="424847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a-IR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charset="0"/>
              <a:ea typeface="Calibri" charset="0"/>
              <a:cs typeface="B Mitra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fa-IR" b="1" dirty="0">
              <a:solidFill>
                <a:srgbClr val="FF0000"/>
              </a:solidFill>
              <a:latin typeface="Calibri" charset="0"/>
              <a:ea typeface="Calibri" charset="0"/>
              <a:cs typeface="B Mitra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charset="0"/>
                <a:ea typeface="Calibri" charset="0"/>
                <a:cs typeface="B Mitra" charset="-78"/>
              </a:rPr>
              <a:t>عوامل موثر بر کاهش باروري در ايران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7002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rgbClr val="FF0000"/>
                </a:solidFill>
                <a:cs typeface="0 Lotus Bold" pitchFamily="2" charset="-78"/>
              </a:rPr>
              <a:t>دو :عوارض تحولات جمعيت در ايران</a:t>
            </a:r>
            <a:endParaRPr lang="fa-IR" sz="3200" b="1" dirty="0">
              <a:solidFill>
                <a:srgbClr val="FF0000"/>
              </a:solidFill>
              <a:cs typeface="0 Lotus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با</a:t>
            </a:r>
            <a:r>
              <a:rPr lang="fa-IR" sz="4800" b="1" dirty="0">
                <a:solidFill>
                  <a:srgbClr val="7030A0"/>
                </a:solidFill>
                <a:cs typeface="0 Mitra Bold" pitchFamily="2" charset="-78"/>
              </a:rPr>
              <a:t>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تصويب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و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اجراي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برنامه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تنظيم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خانواده و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تحديد مواليد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کشور بر اساس برنامه اول توسعه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اقتصادي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مقرر شد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باروري عمومي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زنان  از 6/4 مولود زنده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بدنيا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آمده (3/2 درصد)  در سال 1365به 4 مولود (2/3 درصد) در سال 1390 برسد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ولي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به علل مختلف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اين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هدف در کمتر از 10 سال محقق شد و البته ادامه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يافت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به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نحويکه </a:t>
            </a:r>
            <a:r>
              <a:rPr lang="fa-IR" b="1" dirty="0">
                <a:solidFill>
                  <a:srgbClr val="7030A0"/>
                </a:solidFill>
                <a:cs typeface="0 Mitra Bold" pitchFamily="2" charset="-78"/>
              </a:rPr>
              <a:t>در حال حاضر(1393) </a:t>
            </a:r>
            <a:r>
              <a:rPr lang="fa-IR" b="1" dirty="0" smtClean="0">
                <a:solidFill>
                  <a:srgbClr val="7030A0"/>
                </a:solidFill>
                <a:cs typeface="0 Mitra Bold" pitchFamily="2" charset="-78"/>
              </a:rPr>
              <a:t>:</a:t>
            </a:r>
            <a:endParaRPr lang="fa-IR" b="1" dirty="0">
              <a:solidFill>
                <a:srgbClr val="7030A0"/>
              </a:solidFill>
              <a:cs typeface="0 Mitra Bold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02808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464496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effectLst/>
                <a:cs typeface="0 Mitra" pitchFamily="2" charset="-78"/>
              </a:rPr>
              <a:t>2</a:t>
            </a:r>
            <a:r>
              <a:rPr lang="fa-IR" sz="2800" b="1" dirty="0" smtClean="0">
                <a:solidFill>
                  <a:srgbClr val="7030A0"/>
                </a:solidFill>
                <a:effectLst/>
                <a:cs typeface="0 Mitra Bold" pitchFamily="2" charset="-78"/>
              </a:rPr>
              <a:t>- ميانه سني کشور افزايش يافته (از 22 سال در 1329به8/ 27 سال در 1389 و 36/3 سال در 1404)</a:t>
            </a:r>
            <a:br>
              <a:rPr lang="fa-IR" sz="2800" b="1" dirty="0" smtClean="0">
                <a:solidFill>
                  <a:srgbClr val="7030A0"/>
                </a:solidFill>
                <a:effectLst/>
                <a:cs typeface="0 Mitra Bold" pitchFamily="2" charset="-78"/>
              </a:rPr>
            </a:br>
            <a:r>
              <a:rPr lang="fa-IR" sz="2800" b="1" dirty="0" smtClean="0">
                <a:solidFill>
                  <a:srgbClr val="7030A0"/>
                </a:solidFill>
                <a:effectLst/>
                <a:cs typeface="0 Mitra Bold" pitchFamily="2" charset="-78"/>
              </a:rPr>
              <a:t>3- با افزايش اميد به زندگي سهم جمعيت سالخورده از کل جمعيت افزايش يافته .</a:t>
            </a:r>
            <a:br>
              <a:rPr lang="fa-IR" sz="2800" b="1" dirty="0" smtClean="0">
                <a:solidFill>
                  <a:srgbClr val="7030A0"/>
                </a:solidFill>
                <a:effectLst/>
                <a:cs typeface="0 Mitra Bold" pitchFamily="2" charset="-78"/>
              </a:rPr>
            </a:br>
            <a:r>
              <a:rPr lang="fa-IR" sz="2800" b="1" dirty="0" smtClean="0">
                <a:solidFill>
                  <a:srgbClr val="7030A0"/>
                </a:solidFill>
                <a:effectLst/>
                <a:cs typeface="0 Mitra Bold" pitchFamily="2" charset="-78"/>
              </a:rPr>
              <a:t>4- اگر روند فعلي کاهش باروري و رشد جمعيت ادامه يابد در کمتر از سه دهه ايران به کشوري سالخورده تبديل خواهد شد .</a:t>
            </a:r>
            <a:r>
              <a:rPr lang="fa-IR" sz="2800" b="1" dirty="0" smtClean="0">
                <a:solidFill>
                  <a:srgbClr val="7030A0"/>
                </a:solidFill>
                <a:cs typeface="0 Mitra Bold" pitchFamily="2" charset="-78"/>
              </a:rPr>
              <a:t/>
            </a:r>
            <a:br>
              <a:rPr lang="fa-IR" sz="2800" b="1" dirty="0" smtClean="0">
                <a:solidFill>
                  <a:srgbClr val="7030A0"/>
                </a:solidFill>
                <a:cs typeface="0 Mitra Bold" pitchFamily="2" charset="-78"/>
              </a:rPr>
            </a:br>
            <a:r>
              <a:rPr lang="fa-IR" sz="2800" b="1" dirty="0" smtClean="0">
                <a:solidFill>
                  <a:srgbClr val="7030A0"/>
                </a:solidFill>
                <a:cs typeface="0 Mitra Bold" pitchFamily="2" charset="-78"/>
              </a:rPr>
              <a:t>← </a:t>
            </a:r>
            <a:r>
              <a:rPr lang="fa-IR" sz="2800" b="1" dirty="0" smtClean="0">
                <a:solidFill>
                  <a:srgbClr val="FF0000"/>
                </a:solidFill>
                <a:cs typeface="0 Mitra Bold" pitchFamily="2" charset="-78"/>
              </a:rPr>
              <a:t>ايران با معضلات کشورهاي سالخورده (ناشي از سالخوردگي) مواجه خواهد شد . </a:t>
            </a:r>
            <a:br>
              <a:rPr lang="fa-IR" sz="2800" b="1" dirty="0" smtClean="0">
                <a:solidFill>
                  <a:srgbClr val="FF0000"/>
                </a:solidFill>
                <a:cs typeface="0 Mitra Bold" pitchFamily="2" charset="-78"/>
              </a:rPr>
            </a:br>
            <a:endParaRPr lang="fa-IR" sz="2800" b="1" dirty="0">
              <a:solidFill>
                <a:srgbClr val="FF0000"/>
              </a:solidFill>
              <a:cs typeface="0 Mitra Bold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46113" y="333375"/>
            <a:ext cx="8497887" cy="792163"/>
          </a:xfrm>
        </p:spPr>
        <p:txBody>
          <a:bodyPr>
            <a:normAutofit fontScale="70000" lnSpcReduction="20000"/>
          </a:bodyPr>
          <a:lstStyle/>
          <a:p>
            <a:r>
              <a:rPr lang="fa-IR" sz="3600" dirty="0" smtClean="0">
                <a:solidFill>
                  <a:srgbClr val="7030A0"/>
                </a:solidFill>
                <a:cs typeface="0 Mitra Bold" pitchFamily="2" charset="-78"/>
              </a:rPr>
              <a:t>1</a:t>
            </a:r>
            <a:r>
              <a:rPr lang="fa-IR" sz="3600" b="1" dirty="0" smtClean="0">
                <a:solidFill>
                  <a:srgbClr val="7030A0"/>
                </a:solidFill>
                <a:cs typeface="0 Mitra Bold" pitchFamily="2" charset="-78"/>
              </a:rPr>
              <a:t>- نرخ باروري عمومي زنان به 1/7 درصد </a:t>
            </a:r>
            <a:r>
              <a:rPr lang="fa-IR" sz="2300" b="1" dirty="0" smtClean="0">
                <a:solidFill>
                  <a:srgbClr val="7030A0"/>
                </a:solidFill>
                <a:cs typeface="0 Mitra Bold" pitchFamily="2" charset="-78"/>
              </a:rPr>
              <a:t>(کمتر از سطح جانشيني)</a:t>
            </a:r>
            <a:r>
              <a:rPr lang="fa-IR" sz="3600" b="1" dirty="0" smtClean="0">
                <a:solidFill>
                  <a:srgbClr val="7030A0"/>
                </a:solidFill>
                <a:cs typeface="0 Mitra Bold" pitchFamily="2" charset="-78"/>
              </a:rPr>
              <a:t> رسيده است.</a:t>
            </a:r>
          </a:p>
          <a:p>
            <a:r>
              <a:rPr lang="fa-IR" sz="3600" b="1" dirty="0" smtClean="0">
                <a:solidFill>
                  <a:srgbClr val="7030A0"/>
                </a:solidFill>
                <a:cs typeface="0 Mitra Bold" pitchFamily="2" charset="-78"/>
              </a:rPr>
              <a:t>(سطح جانشينی 2/1 است)</a:t>
            </a:r>
            <a:endParaRPr lang="fa-IR" sz="3600" b="1" dirty="0" smtClean="0"/>
          </a:p>
          <a:p>
            <a:pPr lvl="8"/>
            <a:endParaRPr lang="fa-IR" sz="16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712030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>برخي </a:t>
            </a:r>
            <a:r>
              <a:rPr lang="fa-IR" sz="40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>مشکلات </a:t>
            </a:r>
            <a:r>
              <a:rPr lang="fa-IR" sz="40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>کشورهاي </a:t>
            </a:r>
            <a:r>
              <a:rPr lang="fa-IR" sz="40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>با </a:t>
            </a:r>
            <a:r>
              <a:rPr lang="fa-IR" sz="4000" b="1" dirty="0" smtClean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>جمعيت سالمندي </a:t>
            </a:r>
            <a:r>
              <a:rPr lang="fa-IR" sz="4000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>بالا </a:t>
            </a:r>
            <a:r>
              <a:rPr lang="fa-IR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>:</a:t>
            </a:r>
            <a:r>
              <a:rPr lang="en-US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  <a:t/>
            </a:r>
            <a:br>
              <a:rPr lang="en-US" b="1" dirty="0">
                <a:ln>
                  <a:solidFill>
                    <a:schemeClr val="accent2"/>
                  </a:solidFill>
                </a:ln>
                <a:solidFill>
                  <a:srgbClr val="00B050"/>
                </a:solidFill>
                <a:effectLst>
                  <a:reflection blurRad="190500" stA="48000" endA="300" endPos="55000" dir="5400000" sy="-90000" algn="bl" rotWithShape="0"/>
                </a:effectLst>
                <a:cs typeface="0 Mitra" pitchFamily="2" charset="-78"/>
              </a:rPr>
            </a:br>
            <a:endParaRPr lang="fa-IR" b="1" dirty="0">
              <a:ln>
                <a:solidFill>
                  <a:schemeClr val="accent2"/>
                </a:solidFill>
              </a:ln>
              <a:solidFill>
                <a:srgbClr val="00B050"/>
              </a:solidFill>
              <a:effectLst>
                <a:reflection blurRad="190500" stA="48000" endA="300" endPos="55000" dir="5400000" sy="-90000" algn="bl" rotWithShape="0"/>
              </a:effectLst>
              <a:cs typeface="0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464496" cy="51454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اجتماعي </a:t>
            </a:r>
            <a:r>
              <a:rPr lang="fa-IR" b="1" dirty="0">
                <a:solidFill>
                  <a:srgbClr val="FF0000"/>
                </a:solidFill>
              </a:rPr>
              <a:t>:</a:t>
            </a:r>
            <a:r>
              <a:rPr lang="fa-IR" b="1" dirty="0"/>
              <a:t>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افزايش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زنان سالمند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بي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سرپرست (حدود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نيمي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از زنان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بالاي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65 سال در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ايران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بدون همسراند) – کم رنگ شدن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ارزشهاي اخلاقي سنتي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در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خانواده( فشار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بر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نزديکان </a:t>
            </a:r>
            <a:r>
              <a:rPr lang="fa-IR" sz="2400" b="1" u="sng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معدود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براي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مراقبت از آنان و احتمال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بي احترامي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و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بي اعتنايي ) –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کمبود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فضاي تفريح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و آرامش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براي </a:t>
            </a:r>
            <a:r>
              <a:rPr lang="fa-IR" sz="2400" b="1" dirty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سالمند</a:t>
            </a:r>
            <a:r>
              <a:rPr lang="fa-IR" sz="24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B Mehr" pitchFamily="2" charset="-78"/>
              </a:rPr>
              <a:t> </a:t>
            </a:r>
            <a:r>
              <a:rPr lang="fa-I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B Mehr" pitchFamily="2" charset="-78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Mehr" pitchFamily="2" charset="-78"/>
              </a:rPr>
              <a:t>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B Mehr" pitchFamily="2" charset="-78"/>
              </a:rPr>
              <a:t>انقراض مصاديق برخي کلمات </a:t>
            </a:r>
            <a:r>
              <a:rPr lang="fa-IR" sz="2400" b="1" dirty="0" smtClean="0">
                <a:solidFill>
                  <a:schemeClr val="accent5">
                    <a:lumMod val="75000"/>
                  </a:schemeClr>
                </a:solidFill>
                <a:cs typeface="0 Mitra" pitchFamily="2" charset="-78"/>
              </a:rPr>
              <a:t>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cs typeface="0 Mitra" pitchFamily="2" charset="-78"/>
            </a:endParaRPr>
          </a:p>
          <a:p>
            <a:pPr algn="just"/>
            <a:endParaRPr lang="fa-IR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507342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</a:rPr>
              <a:t>اقتصادي:</a:t>
            </a:r>
            <a:r>
              <a:rPr lang="fa-IR" b="1" dirty="0" smtClean="0"/>
              <a:t>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کاهش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نيروي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کار – کاهش پرداخت کنندگان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ماليات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و حق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بيمه - افزايش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بار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مالي سازمانهاي حمايتي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و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هزينه هاي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مراقبت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پزشکي– افزايش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مراقبت از سالمندان (پزشک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ويژه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طب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سالمندي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- پرستار – دارو – تخت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بيمارستان- هزينه يهداشتي درماني يک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سالمند چند برابر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ساير گروههاي سني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است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تغيير برخي </a:t>
            </a: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شغل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B Mehr" pitchFamily="2" charset="-78"/>
              </a:rPr>
              <a:t>ها </a:t>
            </a:r>
            <a:r>
              <a:rPr lang="fa-IR" sz="2400" b="1" dirty="0" smtClean="0">
                <a:solidFill>
                  <a:schemeClr val="accent1">
                    <a:lumMod val="50000"/>
                  </a:schemeClr>
                </a:solidFill>
                <a:cs typeface="0 Mitra" pitchFamily="2" charset="-78"/>
              </a:rPr>
              <a:t>!</a:t>
            </a:r>
            <a:endParaRPr lang="fa-IR" sz="2400" b="1" dirty="0">
              <a:solidFill>
                <a:schemeClr val="accent1">
                  <a:lumMod val="50000"/>
                </a:schemeClr>
              </a:solidFill>
              <a:cs typeface="0 Mitr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557552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0 Mitra Bold" pitchFamily="2" charset="-78"/>
              </a:rPr>
              <a:t>تغيير برخي </a:t>
            </a:r>
            <a:r>
              <a:rPr lang="fa-IR" sz="3200" b="1" dirty="0">
                <a:solidFill>
                  <a:srgbClr val="FF0000"/>
                </a:solidFill>
                <a:cs typeface="0 Mitra Bold" pitchFamily="2" charset="-78"/>
              </a:rPr>
              <a:t>شغل </a:t>
            </a:r>
            <a:r>
              <a:rPr lang="fa-IR" sz="3200" b="1" dirty="0" smtClean="0">
                <a:solidFill>
                  <a:srgbClr val="FF0000"/>
                </a:solidFill>
                <a:cs typeface="0 Mitra Bold" pitchFamily="2" charset="-78"/>
              </a:rPr>
              <a:t>ها       و           انقراض برخي مفاهيم</a:t>
            </a:r>
            <a:r>
              <a:rPr lang="fa-IR" sz="3200" b="1" dirty="0">
                <a:solidFill>
                  <a:srgbClr val="FF0000"/>
                </a:solidFill>
                <a:cs typeface="0 Mitra Bold" pitchFamily="2" charset="-78"/>
              </a:rPr>
              <a:t>!!</a:t>
            </a:r>
            <a:endParaRPr lang="en-US" sz="3200" b="1" dirty="0">
              <a:solidFill>
                <a:srgbClr val="FF0000"/>
              </a:solidFill>
              <a:cs typeface="0 Mitra Bold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40768"/>
            <a:ext cx="4180890" cy="5036820"/>
          </a:xfrm>
        </p:spPr>
      </p:pic>
      <p:pic>
        <p:nvPicPr>
          <p:cNvPr id="5" name="Content Placeholder 4" descr="F:\baba\برای کلاس\دانش جمعیت\کاریکاتور عوارض سالمندی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32040" y="1412776"/>
            <a:ext cx="3658715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25572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b="15126"/>
          <a:stretch/>
        </p:blipFill>
        <p:spPr bwMode="auto">
          <a:xfrm>
            <a:off x="1" y="188640"/>
            <a:ext cx="9144000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www.yourshop.4kia.ir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5391305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780928"/>
          </a:xfrm>
        </p:spPr>
        <p:txBody>
          <a:bodyPr>
            <a:noAutofit/>
          </a:bodyPr>
          <a:lstStyle/>
          <a:p>
            <a:pPr algn="r"/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0 Lotus Bold" pitchFamily="2" charset="-78"/>
              </a:rPr>
              <a:t>در عين حال از حدود سال 1384ايران وارد </a:t>
            </a:r>
            <a:r>
              <a:rPr lang="fa-IR" sz="2800" b="1" dirty="0" smtClean="0">
                <a:solidFill>
                  <a:srgbClr val="FF0000"/>
                </a:solidFill>
                <a:cs typeface="0 Lotus Bold" pitchFamily="2" charset="-78"/>
              </a:rPr>
              <a:t>پنجره جمعيتي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cs typeface="0 Lotus Bold" pitchFamily="2" charset="-78"/>
              </a:rPr>
              <a:t> شده که به علت درصد قابل توجه جمعيت فعال (15 -59 سال) فرصت مغتنمي براي رشد و توسعه کشور است که بايد از آن خوب بهره برداري شود زيرا حداکثر 3- 4 دهه بطول خواهد انجاميد و به آساني قابل تکرار نيست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0 Lotus Bold" pitchFamily="2" charset="-78"/>
              </a:rPr>
              <a:t>.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cs typeface="0 Lotus Bold" pitchFamily="2" charset="-78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500306"/>
            <a:ext cx="6597946" cy="40981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668322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00B050"/>
                </a:solidFill>
                <a:cs typeface="0 Mitra" pitchFamily="2" charset="-78"/>
              </a:rPr>
              <a:t>ناباروري</a:t>
            </a:r>
            <a:endParaRPr lang="fa-IR" dirty="0">
              <a:solidFill>
                <a:srgbClr val="00B050"/>
              </a:solidFill>
              <a:cs typeface="0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476250"/>
            <a:ext cx="4902200" cy="6192838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srgbClr val="FF0000"/>
                </a:solidFill>
              </a:rPr>
              <a:t>دو : عوامل موثر بر </a:t>
            </a:r>
            <a:r>
              <a:rPr lang="fa-IR" sz="2400" b="1" dirty="0" smtClean="0">
                <a:solidFill>
                  <a:srgbClr val="FF0000"/>
                </a:solidFill>
              </a:rPr>
              <a:t>ناباروري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fa-IR" sz="2400" b="1" dirty="0" smtClean="0"/>
              <a:t>تغذيه </a:t>
            </a:r>
            <a:r>
              <a:rPr lang="fa-IR" sz="2400" b="1" dirty="0"/>
              <a:t>ناسالم</a:t>
            </a:r>
            <a:endParaRPr lang="en-US" sz="2400" dirty="0"/>
          </a:p>
          <a:p>
            <a:r>
              <a:rPr lang="fa-IR" sz="2400" b="1" dirty="0"/>
              <a:t>مواد </a:t>
            </a:r>
            <a:r>
              <a:rPr lang="fa-IR" sz="2400" b="1" dirty="0" smtClean="0"/>
              <a:t>غذايي </a:t>
            </a:r>
            <a:r>
              <a:rPr lang="fa-IR" sz="2400" b="1" dirty="0"/>
              <a:t>منجمد شده</a:t>
            </a:r>
            <a:endParaRPr lang="en-US" sz="2400" dirty="0"/>
          </a:p>
          <a:p>
            <a:r>
              <a:rPr lang="fa-IR" sz="2400" b="1" dirty="0" smtClean="0"/>
              <a:t>شرايط روحي </a:t>
            </a:r>
            <a:r>
              <a:rPr lang="fa-IR" sz="2400" b="1" dirty="0"/>
              <a:t>و </a:t>
            </a:r>
            <a:r>
              <a:rPr lang="fa-IR" sz="2400" b="1" dirty="0" smtClean="0"/>
              <a:t>رواني </a:t>
            </a:r>
            <a:r>
              <a:rPr lang="fa-IR" sz="2400" b="1" dirty="0"/>
              <a:t>نامناسب</a:t>
            </a:r>
            <a:endParaRPr lang="en-US" sz="2400" dirty="0"/>
          </a:p>
          <a:p>
            <a:r>
              <a:rPr lang="fa-IR" sz="2400" b="1" dirty="0"/>
              <a:t>نوع لباس</a:t>
            </a:r>
            <a:endParaRPr lang="en-US" sz="2400" dirty="0"/>
          </a:p>
          <a:p>
            <a:r>
              <a:rPr lang="fa-IR" sz="2400" b="1" dirty="0"/>
              <a:t>فن </a:t>
            </a:r>
            <a:r>
              <a:rPr lang="fa-IR" sz="2400" b="1" dirty="0" smtClean="0"/>
              <a:t>آوري</a:t>
            </a:r>
            <a:endParaRPr lang="en-US" sz="2400" dirty="0"/>
          </a:p>
          <a:p>
            <a:r>
              <a:rPr lang="fa-IR" sz="2400" b="1" dirty="0"/>
              <a:t>مواد مخدر و مشروبات </a:t>
            </a:r>
            <a:r>
              <a:rPr lang="fa-IR" sz="2400" b="1" dirty="0" smtClean="0"/>
              <a:t>الکلي</a:t>
            </a:r>
            <a:endParaRPr lang="en-US" sz="2400" dirty="0"/>
          </a:p>
          <a:p>
            <a:r>
              <a:rPr lang="fa-IR" sz="2400" b="1" dirty="0" smtClean="0"/>
              <a:t>سيگار</a:t>
            </a:r>
            <a:endParaRPr lang="en-US" sz="2400" dirty="0"/>
          </a:p>
          <a:p>
            <a:r>
              <a:rPr lang="fa-IR" sz="2400" b="1" dirty="0"/>
              <a:t>مواد </a:t>
            </a:r>
            <a:r>
              <a:rPr lang="fa-IR" sz="2400" b="1" dirty="0" smtClean="0"/>
              <a:t>شيميايي </a:t>
            </a:r>
            <a:r>
              <a:rPr lang="fa-IR" sz="2400" b="1" dirty="0"/>
              <a:t>و آفت کشها</a:t>
            </a:r>
            <a:endParaRPr lang="en-US" sz="2400" dirty="0"/>
          </a:p>
          <a:p>
            <a:r>
              <a:rPr lang="fa-IR" sz="2400" b="1" dirty="0"/>
              <a:t>روش </a:t>
            </a:r>
            <a:r>
              <a:rPr lang="fa-IR" sz="2400" b="1" dirty="0" smtClean="0"/>
              <a:t>هاي پيشگيري </a:t>
            </a:r>
            <a:r>
              <a:rPr lang="fa-IR" sz="2400" b="1" dirty="0"/>
              <a:t>از </a:t>
            </a:r>
            <a:r>
              <a:rPr lang="fa-IR" sz="2400" b="1" dirty="0" smtClean="0"/>
              <a:t>حاملگي</a:t>
            </a:r>
            <a:endParaRPr lang="en-US" sz="2400" dirty="0"/>
          </a:p>
          <a:p>
            <a:r>
              <a:rPr lang="fa-IR" sz="2400" b="1" dirty="0"/>
              <a:t>سن</a:t>
            </a:r>
            <a:endParaRPr lang="en-US" sz="2400" dirty="0"/>
          </a:p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يک </a:t>
            </a:r>
            <a:r>
              <a:rPr lang="fa-IR" sz="2800" b="1" dirty="0">
                <a:solidFill>
                  <a:srgbClr val="FF0000"/>
                </a:solidFill>
              </a:rPr>
              <a:t>: علل </a:t>
            </a:r>
            <a:r>
              <a:rPr lang="fa-IR" sz="2800" b="1" dirty="0" smtClean="0">
                <a:solidFill>
                  <a:srgbClr val="FF0000"/>
                </a:solidFill>
              </a:rPr>
              <a:t>ناباروري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fa-IR" sz="2400" b="1" dirty="0"/>
              <a:t>علل مردانه</a:t>
            </a:r>
            <a:endParaRPr lang="en-US" sz="2400" dirty="0"/>
          </a:p>
          <a:p>
            <a:r>
              <a:rPr lang="fa-IR" sz="2400" b="1" dirty="0"/>
              <a:t>علل زنانه</a:t>
            </a:r>
            <a:endParaRPr lang="en-US" sz="2400" dirty="0"/>
          </a:p>
          <a:p>
            <a:r>
              <a:rPr lang="fa-IR" sz="2400" b="1" dirty="0"/>
              <a:t>علل </a:t>
            </a:r>
            <a:r>
              <a:rPr lang="fa-IR" sz="2400" b="1" dirty="0" smtClean="0"/>
              <a:t>غيرقابل توجيه</a:t>
            </a:r>
            <a:endParaRPr lang="fa-IR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75916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0 Lotus" pitchFamily="2" charset="-78"/>
              </a:rPr>
              <a:t/>
            </a:r>
            <a:br>
              <a:rPr lang="fa-IR" sz="3600" b="1" dirty="0" smtClean="0">
                <a:solidFill>
                  <a:srgbClr val="FF0000"/>
                </a:solidFill>
                <a:cs typeface="0 Lotus" pitchFamily="2" charset="-78"/>
              </a:rPr>
            </a:br>
            <a:r>
              <a:rPr lang="fa-IR" sz="3600" b="1" dirty="0">
                <a:solidFill>
                  <a:srgbClr val="FF0000"/>
                </a:solidFill>
                <a:cs typeface="0 Lotus" pitchFamily="2" charset="-78"/>
              </a:rPr>
              <a:t/>
            </a:r>
            <a:br>
              <a:rPr lang="fa-IR" sz="3600" b="1" dirty="0">
                <a:solidFill>
                  <a:srgbClr val="FF0000"/>
                </a:solidFill>
                <a:cs typeface="0 Lotus" pitchFamily="2" charset="-78"/>
              </a:rPr>
            </a:br>
            <a:r>
              <a:rPr lang="fa-IR" sz="4000" b="1" dirty="0" smtClean="0">
                <a:solidFill>
                  <a:srgbClr val="FF0000"/>
                </a:solidFill>
                <a:cs typeface="0 Lotus" pitchFamily="2" charset="-78"/>
              </a:rPr>
              <a:t>سه </a:t>
            </a:r>
            <a:r>
              <a:rPr lang="fa-IR" sz="4000" b="1" dirty="0">
                <a:solidFill>
                  <a:srgbClr val="FF0000"/>
                </a:solidFill>
                <a:cs typeface="0 Lotus" pitchFamily="2" charset="-78"/>
              </a:rPr>
              <a:t>: درمان </a:t>
            </a:r>
            <a:r>
              <a:rPr lang="fa-IR" sz="4000" b="1" dirty="0" smtClean="0">
                <a:solidFill>
                  <a:srgbClr val="FF0000"/>
                </a:solidFill>
                <a:cs typeface="0 Lotus" pitchFamily="2" charset="-78"/>
              </a:rPr>
              <a:t>ناباروري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fa-IR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00B050"/>
                </a:solidFill>
              </a:rPr>
              <a:t>مراحل چهارگانه بارداري:</a:t>
            </a:r>
            <a:endParaRPr lang="fa-IR" sz="3600" dirty="0" smtClean="0">
              <a:solidFill>
                <a:srgbClr val="00B050"/>
              </a:solidFill>
              <a:cs typeface="0 Mitra" pitchFamily="2" charset="-78"/>
            </a:endParaRPr>
          </a:p>
          <a:p>
            <a:r>
              <a:rPr lang="fa-IR" sz="3600" b="1" dirty="0" smtClean="0">
                <a:solidFill>
                  <a:srgbClr val="181C16"/>
                </a:solidFill>
                <a:cs typeface="0 Mitra" pitchFamily="2" charset="-78"/>
              </a:rPr>
              <a:t>آزادسازي تخمک سالم توسط تخمدانها</a:t>
            </a:r>
          </a:p>
          <a:p>
            <a:r>
              <a:rPr lang="fa-IR" sz="3600" b="1" dirty="0" smtClean="0">
                <a:solidFill>
                  <a:srgbClr val="181C16"/>
                </a:solidFill>
                <a:cs typeface="0 Mitra" pitchFamily="2" charset="-78"/>
              </a:rPr>
              <a:t>توانايي اسپرم در رسيدن به لوله هاي رحم (فالوپ )</a:t>
            </a:r>
          </a:p>
          <a:p>
            <a:r>
              <a:rPr lang="fa-IR" sz="3600" b="1" dirty="0" smtClean="0">
                <a:solidFill>
                  <a:srgbClr val="181C16"/>
                </a:solidFill>
                <a:cs typeface="0 Mitra" pitchFamily="2" charset="-78"/>
              </a:rPr>
              <a:t>درآميختگي اسپرم و تخمک و شکل گيري تخمک بارور شده</a:t>
            </a:r>
          </a:p>
          <a:p>
            <a:r>
              <a:rPr lang="fa-IR" sz="3600" b="1" dirty="0" smtClean="0">
                <a:solidFill>
                  <a:srgbClr val="181C16"/>
                </a:solidFill>
                <a:cs typeface="0 Mitra" pitchFamily="2" charset="-78"/>
              </a:rPr>
              <a:t>اتصال تخمک بارور شده به ديواره رحم  و تغذيه و رشد</a:t>
            </a:r>
          </a:p>
          <a:p>
            <a:endParaRPr lang="fa-IR" sz="3600" b="1" dirty="0" smtClean="0">
              <a:solidFill>
                <a:srgbClr val="181C16"/>
              </a:solidFill>
              <a:cs typeface="0 Mitra" pitchFamily="2" charset="-78"/>
            </a:endParaRPr>
          </a:p>
          <a:p>
            <a:r>
              <a:rPr lang="fa-IR" sz="3600" b="1" dirty="0" smtClean="0">
                <a:solidFill>
                  <a:srgbClr val="181C16"/>
                </a:solidFill>
                <a:cs typeface="0 Mitra" pitchFamily="2" charset="-78"/>
              </a:rPr>
              <a:t>هر اختلالي در هر مرحله منجر به ناباروري مي شود.</a:t>
            </a:r>
            <a:endParaRPr lang="fa-IR" sz="3600" b="1" dirty="0">
              <a:solidFill>
                <a:srgbClr val="181C16"/>
              </a:solidFill>
              <a:cs typeface="0 Mitr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5383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/>
          </a:bodyPr>
          <a:lstStyle/>
          <a:p>
            <a:pPr algn="r"/>
            <a:r>
              <a:rPr lang="fa-IR" sz="3600" spc="-150" dirty="0" smtClean="0">
                <a:solidFill>
                  <a:srgbClr val="00B050"/>
                </a:solidFill>
                <a:cs typeface="0 Nazanin Bold" pitchFamily="2" charset="-78"/>
              </a:rPr>
              <a:t>پيامدهاي دوستي </a:t>
            </a:r>
            <a:r>
              <a:rPr lang="fa-IR" sz="3600" spc="-150" dirty="0">
                <a:solidFill>
                  <a:srgbClr val="00B050"/>
                </a:solidFill>
                <a:cs typeface="0 Nazanin Bold" pitchFamily="2" charset="-78"/>
              </a:rPr>
              <a:t>با </a:t>
            </a:r>
            <a:r>
              <a:rPr lang="fa-IR" sz="3600" spc="-150" dirty="0" smtClean="0">
                <a:solidFill>
                  <a:srgbClr val="00B050"/>
                </a:solidFill>
                <a:cs typeface="0 Nazanin Bold" pitchFamily="2" charset="-78"/>
              </a:rPr>
              <a:t>غير </a:t>
            </a:r>
            <a:r>
              <a:rPr lang="fa-IR" sz="3600" spc="-150" dirty="0">
                <a:solidFill>
                  <a:srgbClr val="00B050"/>
                </a:solidFill>
                <a:cs typeface="0 Nazanin Bold" pitchFamily="2" charset="-78"/>
              </a:rPr>
              <a:t>هم جنس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91833643"/>
              </p:ext>
            </p:extLst>
          </p:nvPr>
        </p:nvGraphicFramePr>
        <p:xfrm>
          <a:off x="-900608" y="1241376"/>
          <a:ext cx="99371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197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 prstMaterial="plastic">
              <a:bevelB w="38100" h="38100" prst="relaxedInset"/>
              <a:contourClr>
                <a:schemeClr val="accent1"/>
              </a:contourClr>
            </a:sp3d>
          </a:bodyPr>
          <a:lstStyle/>
          <a:p>
            <a:pPr algn="ctr"/>
            <a:r>
              <a:rPr lang="fa-IR" sz="4000" dirty="0" smtClean="0"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  <a:reflection blurRad="177800" stA="97000" endPos="65000" dist="50800" dir="5400000" sy="-100000" algn="bl" rotWithShape="0"/>
                </a:effectLst>
                <a:cs typeface="B Titr" pitchFamily="2" charset="-78"/>
              </a:rPr>
              <a:t>والحمدلله رب العالمين</a:t>
            </a:r>
            <a:endParaRPr lang="fa-IR" sz="4000" dirty="0">
              <a:effectLst>
                <a:glow rad="228600">
                  <a:schemeClr val="accent1">
                    <a:lumMod val="75000"/>
                    <a:alpha val="40000"/>
                  </a:schemeClr>
                </a:glow>
                <a:reflection blurRad="177800" stA="97000" endPos="65000" dist="508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8241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615449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277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8944852"/>
              </p:ext>
            </p:extLst>
          </p:nvPr>
        </p:nvGraphicFramePr>
        <p:xfrm>
          <a:off x="683568" y="116632"/>
          <a:ext cx="7800528" cy="6496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www.yourshop.4kia.ir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794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</TotalTime>
  <Words>4681</Words>
  <Application>Microsoft Office PowerPoint</Application>
  <PresentationFormat>On-screen Show (4:3)</PresentationFormat>
  <Paragraphs>618</Paragraphs>
  <Slides>70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Slipstream</vt:lpstr>
      <vt:lpstr>Solstice</vt:lpstr>
      <vt:lpstr>Equity</vt:lpstr>
      <vt:lpstr>Executive</vt:lpstr>
      <vt:lpstr>Trek</vt:lpstr>
      <vt:lpstr>Austin</vt:lpstr>
      <vt:lpstr>1_Austin</vt:lpstr>
      <vt:lpstr>درسنامه کتاب ”دانش خانواده و جمعيت“   تاليف جمعي از نويسندگان  انتشارات دفتر نشر معارف چاپ سوم زمستان 1392  </vt:lpstr>
      <vt:lpstr>دانش خانواده و جمعيت </vt:lpstr>
      <vt:lpstr>فصل اول</vt:lpstr>
      <vt:lpstr>Slide 4</vt:lpstr>
      <vt:lpstr>Slide 5</vt:lpstr>
      <vt:lpstr>پيامدهاي روابط آزاد:</vt:lpstr>
      <vt:lpstr>پيامدهاي دوستي با غير هم جنس</vt:lpstr>
      <vt:lpstr>Slide 8</vt:lpstr>
      <vt:lpstr>Slide 9</vt:lpstr>
      <vt:lpstr>مهارت هاي انتخاب  همسر شايسته  </vt:lpstr>
      <vt:lpstr> </vt:lpstr>
      <vt:lpstr>برخي موانع در مسير ازدواج  </vt:lpstr>
      <vt:lpstr>فصل دوم </vt:lpstr>
      <vt:lpstr>اصول و مباني الگوي  اسلامي خانواده </vt:lpstr>
      <vt:lpstr>دو : اصول ناظر به ماهيت جمعي خانواده </vt:lpstr>
      <vt:lpstr>حقوق و تکاليف اعضاي خانواده </vt:lpstr>
      <vt:lpstr>حقوق و مسئوليت هاي مالي مردان در خانواده</vt:lpstr>
      <vt:lpstr>Slide 18</vt:lpstr>
      <vt:lpstr>حقوق و مسئوليت هاي غير مالي زوجين در خانواده  </vt:lpstr>
      <vt:lpstr>دو : حقوق و مسئوليت هاي اختصاصي مردان : </vt:lpstr>
      <vt:lpstr>Slide 21</vt:lpstr>
      <vt:lpstr>عوامل رشد فضايل اخلاقي و ارزشهاي معنوي در خانواده   </vt:lpstr>
      <vt:lpstr> فصل سوم </vt:lpstr>
      <vt:lpstr>عوامل استحکام خانواده: </vt:lpstr>
      <vt:lpstr>مهارتهاي تحکيم خانواده :  </vt:lpstr>
      <vt:lpstr>کارکردهاي خانواده :  </vt:lpstr>
      <vt:lpstr>فصل چهارم</vt:lpstr>
      <vt:lpstr>Slide 28</vt:lpstr>
      <vt:lpstr>Slide 29</vt:lpstr>
      <vt:lpstr>عوامل تضعيف خانواده :</vt:lpstr>
      <vt:lpstr>راههاي ايمن سازي خانواده از آسيب ها</vt:lpstr>
      <vt:lpstr>فروپاشي خانواده </vt:lpstr>
      <vt:lpstr>نسبت  طلاق به ازدواج در کشورهاي غيراسلامي (درصد)(ميانگين 2003-1999)</vt:lpstr>
      <vt:lpstr>نسبت طلاق به ازدواج در کشورهاي اسلامي (درصد) (ميانگين 2003-1999) </vt:lpstr>
      <vt:lpstr>علل طلاق </vt:lpstr>
      <vt:lpstr>Slide 36</vt:lpstr>
      <vt:lpstr>Slide 37</vt:lpstr>
      <vt:lpstr>Slide 38</vt:lpstr>
      <vt:lpstr>فصل پنجم </vt:lpstr>
      <vt:lpstr>Slide 40</vt:lpstr>
      <vt:lpstr> آثار و فوايد فرزندآوري</vt:lpstr>
      <vt:lpstr>آسيب هاي تک فرزندي :  </vt:lpstr>
      <vt:lpstr>     </vt:lpstr>
      <vt:lpstr>  فصل ششم  </vt:lpstr>
      <vt:lpstr>تعريف ها: </vt:lpstr>
      <vt:lpstr> رشد جمعيت جهان از ميلاد مسيح (ع) تاکنون  AD : پس از ميلاد</vt:lpstr>
      <vt:lpstr>مراحل انتقالي جمعيت جهان</vt:lpstr>
      <vt:lpstr>آشنايي با هرم جمعيت</vt:lpstr>
      <vt:lpstr>Slide 49</vt:lpstr>
      <vt:lpstr>اهميت آن در چيست؟ </vt:lpstr>
      <vt:lpstr>شکل هاي هرم جمعيت:</vt:lpstr>
      <vt:lpstr>هرم جمعيتي چين در سال 2010 </vt:lpstr>
      <vt:lpstr>هرم جمعيتي ژاپن در سال 2010 </vt:lpstr>
      <vt:lpstr>هرم جمعيت ژاپن در سالهاي 1950 – 2005 – 2055 م فنجاني                    شش ضلعي (کندويي)              مثلثي</vt:lpstr>
      <vt:lpstr>Slide 55</vt:lpstr>
      <vt:lpstr>Slide 56</vt:lpstr>
      <vt:lpstr>Slide 57</vt:lpstr>
      <vt:lpstr>Slide 58</vt:lpstr>
      <vt:lpstr>Slide 59</vt:lpstr>
      <vt:lpstr>.</vt:lpstr>
      <vt:lpstr>Slide 61</vt:lpstr>
      <vt:lpstr>دو :عوارض تحولات جمعيت در ايران</vt:lpstr>
      <vt:lpstr>2- ميانه سني کشور افزايش يافته (از 22 سال در 1329به8/ 27 سال در 1389 و 36/3 سال در 1404) 3- با افزايش اميد به زندگي سهم جمعيت سالخورده از کل جمعيت افزايش يافته . 4- اگر روند فعلي کاهش باروري و رشد جمعيت ادامه يابد در کمتر از سه دهه ايران به کشوري سالخورده تبديل خواهد شد . ← ايران با معضلات کشورهاي سالخورده (ناشي از سالخوردگي) مواجه خواهد شد .  </vt:lpstr>
      <vt:lpstr>برخي مشکلات کشورهاي با جمعيت سالمندي بالا : </vt:lpstr>
      <vt:lpstr>تغيير برخي شغل ها       و           انقراض برخي مفاهيم!!</vt:lpstr>
      <vt:lpstr>Slide 66</vt:lpstr>
      <vt:lpstr>در عين حال از حدود سال 1384ايران وارد پنجره جمعيتي شده که به علت درصد قابل توجه جمعيت فعال (15 -59 سال) فرصت مغتنمي براي رشد و توسعه کشور است که بايد از آن خوب بهره برداري شود زيرا حداکثر 3- 4 دهه بطول خواهد انجاميد و به آساني قابل تکرار نيست.</vt:lpstr>
      <vt:lpstr>ناباروري</vt:lpstr>
      <vt:lpstr>  سه : درمان ناباروري  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aram</dc:creator>
  <cp:lastModifiedBy>Se7en</cp:lastModifiedBy>
  <cp:revision>169</cp:revision>
  <dcterms:created xsi:type="dcterms:W3CDTF">2014-08-12T18:15:41Z</dcterms:created>
  <dcterms:modified xsi:type="dcterms:W3CDTF">2018-01-16T10:05:11Z</dcterms:modified>
</cp:coreProperties>
</file>