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2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75EE-0847-4240-9066-A0B80FA0E587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3FB5452-EBD7-4069-9DBE-00283C56A1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75EE-0847-4240-9066-A0B80FA0E587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B5452-EBD7-4069-9DBE-00283C56A1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75EE-0847-4240-9066-A0B80FA0E587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B5452-EBD7-4069-9DBE-00283C56A1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75EE-0847-4240-9066-A0B80FA0E587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3FB5452-EBD7-4069-9DBE-00283C56A1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75EE-0847-4240-9066-A0B80FA0E587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B5452-EBD7-4069-9DBE-00283C56A1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75EE-0847-4240-9066-A0B80FA0E587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B5452-EBD7-4069-9DBE-00283C56A1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75EE-0847-4240-9066-A0B80FA0E587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3FB5452-EBD7-4069-9DBE-00283C56A1E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75EE-0847-4240-9066-A0B80FA0E587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B5452-EBD7-4069-9DBE-00283C56A1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75EE-0847-4240-9066-A0B80FA0E587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B5452-EBD7-4069-9DBE-00283C56A1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75EE-0847-4240-9066-A0B80FA0E587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B5452-EBD7-4069-9DBE-00283C56A1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75EE-0847-4240-9066-A0B80FA0E587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B5452-EBD7-4069-9DBE-00283C56A1ED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6CE75EE-0847-4240-9066-A0B80FA0E587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3FB5452-EBD7-4069-9DBE-00283C56A1E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4289"/>
            <a:ext cx="7772400" cy="1357323"/>
          </a:xfrm>
        </p:spPr>
        <p:txBody>
          <a:bodyPr>
            <a:normAutofit/>
          </a:bodyPr>
          <a:lstStyle/>
          <a:p>
            <a:pPr algn="ctr"/>
            <a:r>
              <a:rPr lang="fa-IR" sz="6600" b="1" dirty="0" smtClean="0">
                <a:solidFill>
                  <a:srgbClr val="C00000"/>
                </a:solidFill>
                <a:cs typeface="B Titr" pitchFamily="2" charset="-78"/>
              </a:rPr>
              <a:t>اطلاعیه مهم</a:t>
            </a:r>
            <a:r>
              <a:rPr lang="fa-IR" sz="4400" dirty="0" smtClean="0"/>
              <a:t> 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357298"/>
            <a:ext cx="9144000" cy="4786346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fa-IR" sz="3200" b="1" dirty="0" smtClean="0">
                <a:cs typeface="B Titr" pitchFamily="2" charset="-78"/>
              </a:rPr>
              <a:t>دانشگاه فنی و حرفه ای در برخی ازکد رشته های کاردانی  وکارشناسی ناپیوسته فنی و حرفه ای (با آزمون و بدون آزمون) در قالب ظرفیت تکمیلی دانشجو می پذیرد. </a:t>
            </a:r>
            <a:endParaRPr lang="en-US" sz="3200" b="1" dirty="0" smtClean="0">
              <a:cs typeface="B Titr" pitchFamily="2" charset="-78"/>
            </a:endParaRPr>
          </a:p>
          <a:p>
            <a:pPr algn="ctr"/>
            <a:endParaRPr lang="en-US" sz="2000" b="1" dirty="0" smtClean="0">
              <a:cs typeface="B Titr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b="1" dirty="0" smtClean="0">
                <a:cs typeface="B Titr" pitchFamily="2" charset="-78"/>
              </a:rPr>
              <a:t>به منظور کسب اطلاعات بیشتر،داوطلبان می توانند به پرتال سازمان سنجش به نشانی</a:t>
            </a:r>
            <a:r>
              <a:rPr lang="en-US" sz="2800" b="1" dirty="0" smtClean="0">
                <a:solidFill>
                  <a:srgbClr val="C00000"/>
                </a:solidFill>
                <a:cs typeface="B Titr" pitchFamily="2" charset="-78"/>
              </a:rPr>
              <a:t>sanjesh.org</a:t>
            </a:r>
            <a:r>
              <a:rPr lang="en-US" b="1" dirty="0" smtClean="0">
                <a:cs typeface="B Titr" pitchFamily="2" charset="-78"/>
              </a:rPr>
              <a:t> </a:t>
            </a:r>
            <a:r>
              <a:rPr lang="fa-IR" b="1" dirty="0" smtClean="0">
                <a:cs typeface="B Titr" pitchFamily="2" charset="-78"/>
              </a:rPr>
              <a:t> و نیز پرتال دانشگاه فنی و حرفه ای</a:t>
            </a:r>
            <a:r>
              <a:rPr lang="en-US" b="1" dirty="0" smtClean="0">
                <a:cs typeface="B Titr" pitchFamily="2" charset="-78"/>
              </a:rPr>
              <a:t> </a:t>
            </a:r>
            <a:r>
              <a:rPr lang="fa-IR" b="1" dirty="0" smtClean="0">
                <a:cs typeface="B Titr" pitchFamily="2" charset="-78"/>
              </a:rPr>
              <a:t>به نشانی </a:t>
            </a:r>
            <a:r>
              <a:rPr lang="en-US" sz="2800" b="1" dirty="0" smtClean="0">
                <a:solidFill>
                  <a:srgbClr val="C00000"/>
                </a:solidFill>
                <a:cs typeface="B Titr" pitchFamily="2" charset="-78"/>
              </a:rPr>
              <a:t>tvu.ac.ir</a:t>
            </a:r>
            <a:r>
              <a:rPr lang="en-US" sz="3200" b="1" dirty="0" smtClean="0">
                <a:cs typeface="B Titr" pitchFamily="2" charset="-78"/>
              </a:rPr>
              <a:t> </a:t>
            </a:r>
            <a:r>
              <a:rPr lang="fa-IR" sz="2800" b="1" dirty="0" smtClean="0">
                <a:cs typeface="B Titr" pitchFamily="2" charset="-78"/>
              </a:rPr>
              <a:t>مراجعه نمایند.</a:t>
            </a:r>
            <a:endParaRPr lang="en-US" b="1" dirty="0">
              <a:cs typeface="B Titr" pitchFamily="2" charset="-7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</TotalTime>
  <Words>62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Trek</vt:lpstr>
      <vt:lpstr>اطلاعیه مهم </vt:lpstr>
    </vt:vector>
  </TitlesOfParts>
  <Company>MRT www.Win2Farsi.com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اطلاعیه مهم </dc:title>
  <dc:creator>MRT</dc:creator>
  <cp:lastModifiedBy>MRT</cp:lastModifiedBy>
  <cp:revision>2</cp:revision>
  <dcterms:created xsi:type="dcterms:W3CDTF">2017-10-31T11:40:22Z</dcterms:created>
  <dcterms:modified xsi:type="dcterms:W3CDTF">2017-10-31T11:53:52Z</dcterms:modified>
</cp:coreProperties>
</file>